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a44faef57e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5a83bab84c4e3c"/>
  </p:sldMasterIdLst>
  <p:sldIdLst>
    <p:sldId xmlns:r="http://schemas.openxmlformats.org/officeDocument/2006/relationships" id="256" r:id="Ra2578ac9045a43d6"/>
    <p:sldId xmlns:r="http://schemas.openxmlformats.org/officeDocument/2006/relationships" id="257" r:id="Rf4e81cc951944a0c"/>
    <p:sldId xmlns:r="http://schemas.openxmlformats.org/officeDocument/2006/relationships" id="258" r:id="Rf30c7e85fc9f4eb6"/>
    <p:sldId xmlns:r="http://schemas.openxmlformats.org/officeDocument/2006/relationships" id="259" r:id="Rab7599272bd04477"/>
    <p:sldId xmlns:r="http://schemas.openxmlformats.org/officeDocument/2006/relationships" id="260" r:id="R5b6bbb555e544391"/>
    <p:sldId xmlns:r="http://schemas.openxmlformats.org/officeDocument/2006/relationships" id="261" r:id="R0b42a9d2eedc45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a83bab84c4e3c" /><Relationship Type="http://schemas.openxmlformats.org/officeDocument/2006/relationships/slide" Target="/ppt/slides/slide1.xml" Id="Ra2578ac9045a43d6" /><Relationship Type="http://schemas.openxmlformats.org/officeDocument/2006/relationships/slide" Target="/ppt/slides/slide2.xml" Id="Rf4e81cc951944a0c" /><Relationship Type="http://schemas.openxmlformats.org/officeDocument/2006/relationships/slide" Target="/ppt/slides/slide3.xml" Id="Rf30c7e85fc9f4eb6" /><Relationship Type="http://schemas.openxmlformats.org/officeDocument/2006/relationships/slide" Target="/ppt/slides/slide4.xml" Id="Rab7599272bd04477" /><Relationship Type="http://schemas.openxmlformats.org/officeDocument/2006/relationships/slide" Target="/ppt/slides/slide5.xml" Id="R5b6bbb555e544391" /><Relationship Type="http://schemas.openxmlformats.org/officeDocument/2006/relationships/slide" Target="/ppt/slides/slide6.xml" Id="R0b42a9d2eedc45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fd74bf4e54a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e186301504040" /><Relationship Type="http://schemas.openxmlformats.org/officeDocument/2006/relationships/theme" Target="/ppt/slideMasters/theme/theme1.xml" Id="R518d1524cb7c45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fe1863015040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e6e536bbf40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55bb9d5b346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bcba5ada041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f3a0e74ea43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3e95716e040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0d6b4ee7140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 SKÅLAND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38A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