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9a60c7651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bf0dfb6984fc2"/>
  </p:sldMasterIdLst>
  <p:sldIdLst>
    <p:sldId xmlns:r="http://schemas.openxmlformats.org/officeDocument/2006/relationships" id="256" r:id="R77197e57defd4e80"/>
    <p:sldId xmlns:r="http://schemas.openxmlformats.org/officeDocument/2006/relationships" id="257" r:id="R9d0bd033bc704628"/>
    <p:sldId xmlns:r="http://schemas.openxmlformats.org/officeDocument/2006/relationships" id="258" r:id="R092c77dd2c73405a"/>
    <p:sldId xmlns:r="http://schemas.openxmlformats.org/officeDocument/2006/relationships" id="259" r:id="R9302a2b4f68144c9"/>
    <p:sldId xmlns:r="http://schemas.openxmlformats.org/officeDocument/2006/relationships" id="260" r:id="Rc544fca08e4245ce"/>
    <p:sldId xmlns:r="http://schemas.openxmlformats.org/officeDocument/2006/relationships" id="261" r:id="R55becaabebb44564"/>
    <p:sldId xmlns:r="http://schemas.openxmlformats.org/officeDocument/2006/relationships" id="262" r:id="R905554b14e03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bf0dfb6984fc2" /><Relationship Type="http://schemas.openxmlformats.org/officeDocument/2006/relationships/slide" Target="/ppt/slides/slide1.xml" Id="R77197e57defd4e80" /><Relationship Type="http://schemas.openxmlformats.org/officeDocument/2006/relationships/slide" Target="/ppt/slides/slide2.xml" Id="R9d0bd033bc704628" /><Relationship Type="http://schemas.openxmlformats.org/officeDocument/2006/relationships/slide" Target="/ppt/slides/slide3.xml" Id="R092c77dd2c73405a" /><Relationship Type="http://schemas.openxmlformats.org/officeDocument/2006/relationships/slide" Target="/ppt/slides/slide4.xml" Id="R9302a2b4f68144c9" /><Relationship Type="http://schemas.openxmlformats.org/officeDocument/2006/relationships/slide" Target="/ppt/slides/slide5.xml" Id="Rc544fca08e4245ce" /><Relationship Type="http://schemas.openxmlformats.org/officeDocument/2006/relationships/slide" Target="/ppt/slides/slide6.xml" Id="R55becaabebb44564" /><Relationship Type="http://schemas.openxmlformats.org/officeDocument/2006/relationships/slide" Target="/ppt/slides/slide7.xml" Id="R905554b14e03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0d9165c44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30586d2b4290" /><Relationship Type="http://schemas.openxmlformats.org/officeDocument/2006/relationships/theme" Target="/ppt/slideMasters/theme/theme1.xml" Id="R5f20a199d049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430586d2b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19d081db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d012f059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0e542981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a4363753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8018db07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cd028b47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a6033568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26 860 451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148 555 077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SKORPEN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