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0a38bdbb0a42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46fe09420e4123"/>
  </p:sldMasterIdLst>
  <p:sldIdLst>
    <p:sldId xmlns:r="http://schemas.openxmlformats.org/officeDocument/2006/relationships" id="256" r:id="Rbc6e6a04a33b490c"/>
    <p:sldId xmlns:r="http://schemas.openxmlformats.org/officeDocument/2006/relationships" id="257" r:id="R3d6d214e767b4988"/>
    <p:sldId xmlns:r="http://schemas.openxmlformats.org/officeDocument/2006/relationships" id="258" r:id="R961f54cd97ea4d10"/>
    <p:sldId xmlns:r="http://schemas.openxmlformats.org/officeDocument/2006/relationships" id="259" r:id="R3652bef471bc4431"/>
    <p:sldId xmlns:r="http://schemas.openxmlformats.org/officeDocument/2006/relationships" id="260" r:id="R74b4fa60e7c04038"/>
    <p:sldId xmlns:r="http://schemas.openxmlformats.org/officeDocument/2006/relationships" id="261" r:id="R52487c8634554024"/>
    <p:sldId xmlns:r="http://schemas.openxmlformats.org/officeDocument/2006/relationships" id="262" r:id="Rc4881f8e2ace48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46fe09420e4123" /><Relationship Type="http://schemas.openxmlformats.org/officeDocument/2006/relationships/slide" Target="/ppt/slides/slide1.xml" Id="Rbc6e6a04a33b490c" /><Relationship Type="http://schemas.openxmlformats.org/officeDocument/2006/relationships/slide" Target="/ppt/slides/slide2.xml" Id="R3d6d214e767b4988" /><Relationship Type="http://schemas.openxmlformats.org/officeDocument/2006/relationships/slide" Target="/ppt/slides/slide3.xml" Id="R961f54cd97ea4d10" /><Relationship Type="http://schemas.openxmlformats.org/officeDocument/2006/relationships/slide" Target="/ppt/slides/slide4.xml" Id="R3652bef471bc4431" /><Relationship Type="http://schemas.openxmlformats.org/officeDocument/2006/relationships/slide" Target="/ppt/slides/slide5.xml" Id="R74b4fa60e7c04038" /><Relationship Type="http://schemas.openxmlformats.org/officeDocument/2006/relationships/slide" Target="/ppt/slides/slide6.xml" Id="R52487c8634554024" /><Relationship Type="http://schemas.openxmlformats.org/officeDocument/2006/relationships/slide" Target="/ppt/slides/slide7.xml" Id="Rc4881f8e2ace48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c3dd2077154f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35f31e28a40c6" /><Relationship Type="http://schemas.openxmlformats.org/officeDocument/2006/relationships/theme" Target="/ppt/slideMasters/theme/theme1.xml" Id="R8bf18c58debc41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435f31e28a40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03922b2b247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a039d988f44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d1e29011949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9b06c1a6f40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1d0d812f648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77d77010043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69cdab22242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SECURUS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SECURUS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425 783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−679 840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3 845 479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83 264 116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84 689 731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SJURSEN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