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6f2a79879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22494e03749a3"/>
  </p:sldMasterIdLst>
  <p:sldIdLst>
    <p:sldId xmlns:r="http://schemas.openxmlformats.org/officeDocument/2006/relationships" id="256" r:id="R5927d27479c245e4"/>
    <p:sldId xmlns:r="http://schemas.openxmlformats.org/officeDocument/2006/relationships" id="257" r:id="R8bac3997a1134ca7"/>
    <p:sldId xmlns:r="http://schemas.openxmlformats.org/officeDocument/2006/relationships" id="258" r:id="R86b3993274434b4c"/>
    <p:sldId xmlns:r="http://schemas.openxmlformats.org/officeDocument/2006/relationships" id="259" r:id="R22b767b9aed143f8"/>
    <p:sldId xmlns:r="http://schemas.openxmlformats.org/officeDocument/2006/relationships" id="260" r:id="R0a9fc7c17dbc4472"/>
    <p:sldId xmlns:r="http://schemas.openxmlformats.org/officeDocument/2006/relationships" id="261" r:id="R85ea9a902877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22494e03749a3" /><Relationship Type="http://schemas.openxmlformats.org/officeDocument/2006/relationships/slide" Target="/ppt/slides/slide1.xml" Id="R5927d27479c245e4" /><Relationship Type="http://schemas.openxmlformats.org/officeDocument/2006/relationships/slide" Target="/ppt/slides/slide2.xml" Id="R8bac3997a1134ca7" /><Relationship Type="http://schemas.openxmlformats.org/officeDocument/2006/relationships/slide" Target="/ppt/slides/slide3.xml" Id="R86b3993274434b4c" /><Relationship Type="http://schemas.openxmlformats.org/officeDocument/2006/relationships/slide" Target="/ppt/slides/slide4.xml" Id="R22b767b9aed143f8" /><Relationship Type="http://schemas.openxmlformats.org/officeDocument/2006/relationships/slide" Target="/ppt/slides/slide5.xml" Id="R0a9fc7c17dbc4472" /><Relationship Type="http://schemas.openxmlformats.org/officeDocument/2006/relationships/slide" Target="/ppt/slides/slide6.xml" Id="R85ea9a902877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997300497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dee473e8e4548" /><Relationship Type="http://schemas.openxmlformats.org/officeDocument/2006/relationships/theme" Target="/ppt/slideMasters/theme/theme1.xml" Id="Rf7aa97c3c812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dee473e8e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38a0d22a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ea8bb72b1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46bf699e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0b3b07e0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c0cf2747e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b22b12f6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