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a08a4e6b4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b0a7c012e4158"/>
  </p:sldMasterIdLst>
  <p:sldIdLst>
    <p:sldId xmlns:r="http://schemas.openxmlformats.org/officeDocument/2006/relationships" id="256" r:id="R23cb225697264745"/>
    <p:sldId xmlns:r="http://schemas.openxmlformats.org/officeDocument/2006/relationships" id="257" r:id="R6916d9a1d0214026"/>
    <p:sldId xmlns:r="http://schemas.openxmlformats.org/officeDocument/2006/relationships" id="258" r:id="R6b604bc287e4424b"/>
    <p:sldId xmlns:r="http://schemas.openxmlformats.org/officeDocument/2006/relationships" id="259" r:id="Rb7c27d556b204f65"/>
    <p:sldId xmlns:r="http://schemas.openxmlformats.org/officeDocument/2006/relationships" id="260" r:id="R14438c0307a149ae"/>
    <p:sldId xmlns:r="http://schemas.openxmlformats.org/officeDocument/2006/relationships" id="261" r:id="R6b24a4f8864c44c5"/>
    <p:sldId xmlns:r="http://schemas.openxmlformats.org/officeDocument/2006/relationships" id="262" r:id="Rb772147a535841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b0a7c012e4158" /><Relationship Type="http://schemas.openxmlformats.org/officeDocument/2006/relationships/slide" Target="/ppt/slides/slide1.xml" Id="R23cb225697264745" /><Relationship Type="http://schemas.openxmlformats.org/officeDocument/2006/relationships/slide" Target="/ppt/slides/slide2.xml" Id="R6916d9a1d0214026" /><Relationship Type="http://schemas.openxmlformats.org/officeDocument/2006/relationships/slide" Target="/ppt/slides/slide3.xml" Id="R6b604bc287e4424b" /><Relationship Type="http://schemas.openxmlformats.org/officeDocument/2006/relationships/slide" Target="/ppt/slides/slide4.xml" Id="Rb7c27d556b204f65" /><Relationship Type="http://schemas.openxmlformats.org/officeDocument/2006/relationships/slide" Target="/ppt/slides/slide5.xml" Id="R14438c0307a149ae" /><Relationship Type="http://schemas.openxmlformats.org/officeDocument/2006/relationships/slide" Target="/ppt/slides/slide6.xml" Id="R6b24a4f8864c44c5" /><Relationship Type="http://schemas.openxmlformats.org/officeDocument/2006/relationships/slide" Target="/ppt/slides/slide7.xml" Id="Rb772147a535841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b24374409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07e63c3f14b91" /><Relationship Type="http://schemas.openxmlformats.org/officeDocument/2006/relationships/theme" Target="/ppt/slideMasters/theme/theme1.xml" Id="R392dd670f70b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07e63c3f1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0867d80c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62f240a8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4a48e2656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f9711428a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1f9ae4f4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a81b9dc74e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733947223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DRAGESUND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DRAGESUND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71 601 257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62 980 584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60 183 385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495 307 568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520 670 285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DRAGESUND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KULDRAGE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Maridalsvei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AS</a:t>
            </a:r>
          </a:p>
        </p:txBody>
      </p:sp>
    </p:spTree>
  </p:cSld>
  <p:clrMapOvr>
    <a:masterClrMapping xmlns:a="http://schemas.openxmlformats.org/drawingml/2006/main"/>
  </p:clrMapOvr>
</p:sld>
</file>