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851875f8e5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f7618f9df4591"/>
  </p:sldMasterIdLst>
  <p:sldIdLst>
    <p:sldId xmlns:r="http://schemas.openxmlformats.org/officeDocument/2006/relationships" id="256" r:id="R7d29fc445e9c4691"/>
    <p:sldId xmlns:r="http://schemas.openxmlformats.org/officeDocument/2006/relationships" id="257" r:id="Reca488f73fda4330"/>
    <p:sldId xmlns:r="http://schemas.openxmlformats.org/officeDocument/2006/relationships" id="258" r:id="R6f7d1d3d47c947ab"/>
    <p:sldId xmlns:r="http://schemas.openxmlformats.org/officeDocument/2006/relationships" id="259" r:id="R533ad116377544dd"/>
    <p:sldId xmlns:r="http://schemas.openxmlformats.org/officeDocument/2006/relationships" id="260" r:id="Ra15c84f65b2d4e48"/>
    <p:sldId xmlns:r="http://schemas.openxmlformats.org/officeDocument/2006/relationships" id="261" r:id="Rb0d1cd96e54f4444"/>
    <p:sldId xmlns:r="http://schemas.openxmlformats.org/officeDocument/2006/relationships" id="262" r:id="R959878f254d4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f7618f9df4591" /><Relationship Type="http://schemas.openxmlformats.org/officeDocument/2006/relationships/slide" Target="/ppt/slides/slide1.xml" Id="R7d29fc445e9c4691" /><Relationship Type="http://schemas.openxmlformats.org/officeDocument/2006/relationships/slide" Target="/ppt/slides/slide2.xml" Id="Reca488f73fda4330" /><Relationship Type="http://schemas.openxmlformats.org/officeDocument/2006/relationships/slide" Target="/ppt/slides/slide3.xml" Id="R6f7d1d3d47c947ab" /><Relationship Type="http://schemas.openxmlformats.org/officeDocument/2006/relationships/slide" Target="/ppt/slides/slide4.xml" Id="R533ad116377544dd" /><Relationship Type="http://schemas.openxmlformats.org/officeDocument/2006/relationships/slide" Target="/ppt/slides/slide5.xml" Id="Ra15c84f65b2d4e48" /><Relationship Type="http://schemas.openxmlformats.org/officeDocument/2006/relationships/slide" Target="/ppt/slides/slide6.xml" Id="Rb0d1cd96e54f4444" /><Relationship Type="http://schemas.openxmlformats.org/officeDocument/2006/relationships/slide" Target="/ppt/slides/slide7.xml" Id="R959878f254d4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9f9e7fa2649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c977909a84b98" /><Relationship Type="http://schemas.openxmlformats.org/officeDocument/2006/relationships/theme" Target="/ppt/slideMasters/theme/theme1.xml" Id="Re4dea6526443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c977909a84b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b68fe1b6b4c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430bee2bb44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e4994774a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8af5e241246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85671b2ee4c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a6d5f7915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b691921ad4b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51 621 185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174 361 290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181 227 585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HILLE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Svalbardveien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