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e0db0c1af047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f327dfa552425c"/>
  </p:sldMasterIdLst>
  <p:sldIdLst>
    <p:sldId xmlns:r="http://schemas.openxmlformats.org/officeDocument/2006/relationships" id="256" r:id="R0cb2701702d44180"/>
    <p:sldId xmlns:r="http://schemas.openxmlformats.org/officeDocument/2006/relationships" id="257" r:id="Rc8913956b0d4450f"/>
    <p:sldId xmlns:r="http://schemas.openxmlformats.org/officeDocument/2006/relationships" id="258" r:id="Rb12094a22bd9417a"/>
    <p:sldId xmlns:r="http://schemas.openxmlformats.org/officeDocument/2006/relationships" id="259" r:id="Racd16780c3e44c5f"/>
    <p:sldId xmlns:r="http://schemas.openxmlformats.org/officeDocument/2006/relationships" id="260" r:id="R829d8e7f65a54523"/>
    <p:sldId xmlns:r="http://schemas.openxmlformats.org/officeDocument/2006/relationships" id="261" r:id="Rfdedcb0dbcbd42de"/>
    <p:sldId xmlns:r="http://schemas.openxmlformats.org/officeDocument/2006/relationships" id="262" r:id="R8460af4cf15842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f327dfa552425c" /><Relationship Type="http://schemas.openxmlformats.org/officeDocument/2006/relationships/slide" Target="/ppt/slides/slide1.xml" Id="R0cb2701702d44180" /><Relationship Type="http://schemas.openxmlformats.org/officeDocument/2006/relationships/slide" Target="/ppt/slides/slide2.xml" Id="Rc8913956b0d4450f" /><Relationship Type="http://schemas.openxmlformats.org/officeDocument/2006/relationships/slide" Target="/ppt/slides/slide3.xml" Id="Rb12094a22bd9417a" /><Relationship Type="http://schemas.openxmlformats.org/officeDocument/2006/relationships/slide" Target="/ppt/slides/slide4.xml" Id="Racd16780c3e44c5f" /><Relationship Type="http://schemas.openxmlformats.org/officeDocument/2006/relationships/slide" Target="/ppt/slides/slide5.xml" Id="R829d8e7f65a54523" /><Relationship Type="http://schemas.openxmlformats.org/officeDocument/2006/relationships/slide" Target="/ppt/slides/slide6.xml" Id="Rfdedcb0dbcbd42de" /><Relationship Type="http://schemas.openxmlformats.org/officeDocument/2006/relationships/slide" Target="/ppt/slides/slide7.xml" Id="R8460af4cf15842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36e0fc0be24c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3474cfbdc44b9" /><Relationship Type="http://schemas.openxmlformats.org/officeDocument/2006/relationships/theme" Target="/ppt/slideMasters/theme/theme1.xml" Id="R3691c4dd48424d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b3474cfbdc44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16eda296645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a7fb607124f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f4a30f6be41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7e66ddad74b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faa09e5a541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9fd45ad5741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2901e73f649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ØKORÅD TRONDHEIM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TRONDHEIM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TRONDHEIM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TRONDHEIM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TRONDHEIM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TRONDHEIM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6 713 952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712 360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706 808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774 703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2 593 132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TRONDHEIM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GRETHE HOFNES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TRONDSEN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CHARLOTTE HAMMER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TRONDSEN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TRONDSEN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 ELIN HOFNES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TRONDHEIM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Leangenvegen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989 299 352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TRONDHEIM AS</a:t>
            </a:r>
          </a:p>
        </p:txBody>
      </p:sp>
    </p:spTree>
  </p:cSld>
  <p:clrMapOvr>
    <a:masterClrMapping xmlns:a="http://schemas.openxmlformats.org/drawingml/2006/main"/>
  </p:clrMapOvr>
</p:sld>
</file>