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f060e7d22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60d5707a64078"/>
  </p:sldMasterIdLst>
  <p:sldIdLst>
    <p:sldId xmlns:r="http://schemas.openxmlformats.org/officeDocument/2006/relationships" id="256" r:id="Re5fdd57eeff4409f"/>
    <p:sldId xmlns:r="http://schemas.openxmlformats.org/officeDocument/2006/relationships" id="257" r:id="R0b71831db91e439f"/>
    <p:sldId xmlns:r="http://schemas.openxmlformats.org/officeDocument/2006/relationships" id="258" r:id="Rd94478450b73465f"/>
    <p:sldId xmlns:r="http://schemas.openxmlformats.org/officeDocument/2006/relationships" id="259" r:id="Ra51742d2bfa54649"/>
    <p:sldId xmlns:r="http://schemas.openxmlformats.org/officeDocument/2006/relationships" id="260" r:id="R8ac34d06cfaa4507"/>
    <p:sldId xmlns:r="http://schemas.openxmlformats.org/officeDocument/2006/relationships" id="261" r:id="R48ff07c85c914e07"/>
    <p:sldId xmlns:r="http://schemas.openxmlformats.org/officeDocument/2006/relationships" id="262" r:id="Raa8d2051845b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60d5707a64078" /><Relationship Type="http://schemas.openxmlformats.org/officeDocument/2006/relationships/slide" Target="/ppt/slides/slide1.xml" Id="Re5fdd57eeff4409f" /><Relationship Type="http://schemas.openxmlformats.org/officeDocument/2006/relationships/slide" Target="/ppt/slides/slide2.xml" Id="R0b71831db91e439f" /><Relationship Type="http://schemas.openxmlformats.org/officeDocument/2006/relationships/slide" Target="/ppt/slides/slide3.xml" Id="Rd94478450b73465f" /><Relationship Type="http://schemas.openxmlformats.org/officeDocument/2006/relationships/slide" Target="/ppt/slides/slide4.xml" Id="Ra51742d2bfa54649" /><Relationship Type="http://schemas.openxmlformats.org/officeDocument/2006/relationships/slide" Target="/ppt/slides/slide5.xml" Id="R8ac34d06cfaa4507" /><Relationship Type="http://schemas.openxmlformats.org/officeDocument/2006/relationships/slide" Target="/ppt/slides/slide6.xml" Id="R48ff07c85c914e07" /><Relationship Type="http://schemas.openxmlformats.org/officeDocument/2006/relationships/slide" Target="/ppt/slides/slide7.xml" Id="Raa8d2051845b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601c37844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8f6b7e8244453" /><Relationship Type="http://schemas.openxmlformats.org/officeDocument/2006/relationships/theme" Target="/ppt/slideMasters/theme/theme1.xml" Id="Rfe4b8e8256dc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8f6b7e824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59da57f4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450c3caa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533364a90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4a1b98f08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bc19504c9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d8818644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bc1e2882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