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06be83b974d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f6ce3d44a45be"/>
  </p:sldMasterIdLst>
  <p:sldIdLst>
    <p:sldId xmlns:r="http://schemas.openxmlformats.org/officeDocument/2006/relationships" id="256" r:id="Rc0be2cea69584032"/>
    <p:sldId xmlns:r="http://schemas.openxmlformats.org/officeDocument/2006/relationships" id="257" r:id="R18beff3569984ae9"/>
    <p:sldId xmlns:r="http://schemas.openxmlformats.org/officeDocument/2006/relationships" id="258" r:id="R66acb4e4e1ea43d1"/>
    <p:sldId xmlns:r="http://schemas.openxmlformats.org/officeDocument/2006/relationships" id="259" r:id="Rac9d34ed08474fd6"/>
    <p:sldId xmlns:r="http://schemas.openxmlformats.org/officeDocument/2006/relationships" id="260" r:id="R9e280ddbb5f34d64"/>
    <p:sldId xmlns:r="http://schemas.openxmlformats.org/officeDocument/2006/relationships" id="261" r:id="Rc6ea2ee856324c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f6ce3d44a45be" /><Relationship Type="http://schemas.openxmlformats.org/officeDocument/2006/relationships/slide" Target="/ppt/slides/slide1.xml" Id="Rc0be2cea69584032" /><Relationship Type="http://schemas.openxmlformats.org/officeDocument/2006/relationships/slide" Target="/ppt/slides/slide2.xml" Id="R18beff3569984ae9" /><Relationship Type="http://schemas.openxmlformats.org/officeDocument/2006/relationships/slide" Target="/ppt/slides/slide3.xml" Id="R66acb4e4e1ea43d1" /><Relationship Type="http://schemas.openxmlformats.org/officeDocument/2006/relationships/slide" Target="/ppt/slides/slide4.xml" Id="Rac9d34ed08474fd6" /><Relationship Type="http://schemas.openxmlformats.org/officeDocument/2006/relationships/slide" Target="/ppt/slides/slide5.xml" Id="R9e280ddbb5f34d64" /><Relationship Type="http://schemas.openxmlformats.org/officeDocument/2006/relationships/slide" Target="/ppt/slides/slide6.xml" Id="Rc6ea2ee856324c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46357194944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d8df7f8bb4777" /><Relationship Type="http://schemas.openxmlformats.org/officeDocument/2006/relationships/theme" Target="/ppt/slideMasters/theme/theme1.xml" Id="R7cf2e51149f3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d8df7f8bb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ebab9037b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d89389b9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894c97c73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95761bffe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bbbb5067c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0f40cc19640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SØLVPOSTEN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989 298 941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