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5fc3917f8d46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f0ac2868b541b5"/>
  </p:sldMasterIdLst>
  <p:sldIdLst>
    <p:sldId xmlns:r="http://schemas.openxmlformats.org/officeDocument/2006/relationships" id="256" r:id="Rc7de8f94f9a7487d"/>
    <p:sldId xmlns:r="http://schemas.openxmlformats.org/officeDocument/2006/relationships" id="257" r:id="Rf546d335bf304927"/>
    <p:sldId xmlns:r="http://schemas.openxmlformats.org/officeDocument/2006/relationships" id="258" r:id="R286e3b62d266438d"/>
    <p:sldId xmlns:r="http://schemas.openxmlformats.org/officeDocument/2006/relationships" id="259" r:id="Rade6773b1c1c4819"/>
    <p:sldId xmlns:r="http://schemas.openxmlformats.org/officeDocument/2006/relationships" id="260" r:id="R8dfcfa98eb63448a"/>
    <p:sldId xmlns:r="http://schemas.openxmlformats.org/officeDocument/2006/relationships" id="261" r:id="R193b019daef64a68"/>
    <p:sldId xmlns:r="http://schemas.openxmlformats.org/officeDocument/2006/relationships" id="262" r:id="R38ae0eacb35e40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f0ac2868b541b5" /><Relationship Type="http://schemas.openxmlformats.org/officeDocument/2006/relationships/slide" Target="/ppt/slides/slide1.xml" Id="Rc7de8f94f9a7487d" /><Relationship Type="http://schemas.openxmlformats.org/officeDocument/2006/relationships/slide" Target="/ppt/slides/slide2.xml" Id="Rf546d335bf304927" /><Relationship Type="http://schemas.openxmlformats.org/officeDocument/2006/relationships/slide" Target="/ppt/slides/slide3.xml" Id="R286e3b62d266438d" /><Relationship Type="http://schemas.openxmlformats.org/officeDocument/2006/relationships/slide" Target="/ppt/slides/slide4.xml" Id="Rade6773b1c1c4819" /><Relationship Type="http://schemas.openxmlformats.org/officeDocument/2006/relationships/slide" Target="/ppt/slides/slide5.xml" Id="R8dfcfa98eb63448a" /><Relationship Type="http://schemas.openxmlformats.org/officeDocument/2006/relationships/slide" Target="/ppt/slides/slide6.xml" Id="R193b019daef64a68" /><Relationship Type="http://schemas.openxmlformats.org/officeDocument/2006/relationships/slide" Target="/ppt/slides/slide7.xml" Id="R38ae0eacb35e40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b02f11eb9444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73df0186af4e8c" /><Relationship Type="http://schemas.openxmlformats.org/officeDocument/2006/relationships/theme" Target="/ppt/slideMasters/theme/theme1.xml" Id="Rc27c8384d8c84d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73df0186af4e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62129dcdf445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7711c8434440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38f01633d742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86eeb7227646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534fb2ed87434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d2b93c3a9e4c2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0c9083b1640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HANEBORG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HANEBORG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HANEBORG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HANEBORG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HANEBORG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HANEBORG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−608 054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5 568 849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13 201 005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13 218 124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HANEBORG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HANEBORG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HANEBORG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Schweigaards gate 34A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08 09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post@haneborg.net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www.haneborg.net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989 298 569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HANEBORG INVEST AS</a:t>
            </a:r>
          </a:p>
        </p:txBody>
      </p:sp>
    </p:spTree>
  </p:cSld>
  <p:clrMapOvr>
    <a:masterClrMapping xmlns:a="http://schemas.openxmlformats.org/drawingml/2006/main"/>
  </p:clrMapOvr>
</p:sld>
</file>