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c6dfd24062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68cfda727c4aae"/>
  </p:sldMasterIdLst>
  <p:sldIdLst>
    <p:sldId xmlns:r="http://schemas.openxmlformats.org/officeDocument/2006/relationships" id="256" r:id="R230be02ae4014de8"/>
    <p:sldId xmlns:r="http://schemas.openxmlformats.org/officeDocument/2006/relationships" id="257" r:id="Ra953e1429f01429a"/>
    <p:sldId xmlns:r="http://schemas.openxmlformats.org/officeDocument/2006/relationships" id="258" r:id="Rd81fb831c3db4f45"/>
    <p:sldId xmlns:r="http://schemas.openxmlformats.org/officeDocument/2006/relationships" id="259" r:id="Rb56ceb76c1434d5d"/>
    <p:sldId xmlns:r="http://schemas.openxmlformats.org/officeDocument/2006/relationships" id="260" r:id="R231f55c58dbf4aeb"/>
    <p:sldId xmlns:r="http://schemas.openxmlformats.org/officeDocument/2006/relationships" id="261" r:id="R66dc5287e5b84f00"/>
    <p:sldId xmlns:r="http://schemas.openxmlformats.org/officeDocument/2006/relationships" id="262" r:id="R3a16582ed06249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8cfda727c4aae" /><Relationship Type="http://schemas.openxmlformats.org/officeDocument/2006/relationships/slide" Target="/ppt/slides/slide1.xml" Id="R230be02ae4014de8" /><Relationship Type="http://schemas.openxmlformats.org/officeDocument/2006/relationships/slide" Target="/ppt/slides/slide2.xml" Id="Ra953e1429f01429a" /><Relationship Type="http://schemas.openxmlformats.org/officeDocument/2006/relationships/slide" Target="/ppt/slides/slide3.xml" Id="Rd81fb831c3db4f45" /><Relationship Type="http://schemas.openxmlformats.org/officeDocument/2006/relationships/slide" Target="/ppt/slides/slide4.xml" Id="Rb56ceb76c1434d5d" /><Relationship Type="http://schemas.openxmlformats.org/officeDocument/2006/relationships/slide" Target="/ppt/slides/slide5.xml" Id="R231f55c58dbf4aeb" /><Relationship Type="http://schemas.openxmlformats.org/officeDocument/2006/relationships/slide" Target="/ppt/slides/slide6.xml" Id="R66dc5287e5b84f00" /><Relationship Type="http://schemas.openxmlformats.org/officeDocument/2006/relationships/slide" Target="/ppt/slides/slide7.xml" Id="R3a16582ed06249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1acdadb104e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257fcec2b45b0" /><Relationship Type="http://schemas.openxmlformats.org/officeDocument/2006/relationships/theme" Target="/ppt/slideMasters/theme/theme1.xml" Id="R88196be36367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257fcec2b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4e7bab5514c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2b6191bb949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c858a9ed7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d1b3cb4a1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514ea3093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c6667082b4c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f1d993fc7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HAUKÅS KONSULENTENE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HAUKÅS KONSULENTENE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24 864 388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25 147 430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HAUKÅS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08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