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a78bb16c0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f9e7429364bd0"/>
  </p:sldMasterIdLst>
  <p:sldIdLst>
    <p:sldId xmlns:r="http://schemas.openxmlformats.org/officeDocument/2006/relationships" id="256" r:id="R0144ae779bb84799"/>
    <p:sldId xmlns:r="http://schemas.openxmlformats.org/officeDocument/2006/relationships" id="257" r:id="R49a5a4b0449d45c1"/>
    <p:sldId xmlns:r="http://schemas.openxmlformats.org/officeDocument/2006/relationships" id="258" r:id="Rbe2fa4acef754b2b"/>
    <p:sldId xmlns:r="http://schemas.openxmlformats.org/officeDocument/2006/relationships" id="259" r:id="R75dbef315f44462d"/>
    <p:sldId xmlns:r="http://schemas.openxmlformats.org/officeDocument/2006/relationships" id="260" r:id="R07a57196c7b54c47"/>
    <p:sldId xmlns:r="http://schemas.openxmlformats.org/officeDocument/2006/relationships" id="261" r:id="R521ea97e2de4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f9e7429364bd0" /><Relationship Type="http://schemas.openxmlformats.org/officeDocument/2006/relationships/slide" Target="/ppt/slides/slide1.xml" Id="R0144ae779bb84799" /><Relationship Type="http://schemas.openxmlformats.org/officeDocument/2006/relationships/slide" Target="/ppt/slides/slide2.xml" Id="R49a5a4b0449d45c1" /><Relationship Type="http://schemas.openxmlformats.org/officeDocument/2006/relationships/slide" Target="/ppt/slides/slide3.xml" Id="Rbe2fa4acef754b2b" /><Relationship Type="http://schemas.openxmlformats.org/officeDocument/2006/relationships/slide" Target="/ppt/slides/slide4.xml" Id="R75dbef315f44462d" /><Relationship Type="http://schemas.openxmlformats.org/officeDocument/2006/relationships/slide" Target="/ppt/slides/slide5.xml" Id="R07a57196c7b54c47" /><Relationship Type="http://schemas.openxmlformats.org/officeDocument/2006/relationships/slide" Target="/ppt/slides/slide6.xml" Id="R521ea97e2de4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3aae10c40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c3b5338fb42fc" /><Relationship Type="http://schemas.openxmlformats.org/officeDocument/2006/relationships/theme" Target="/ppt/slideMasters/theme/theme1.xml" Id="R52b2a4a5c2d7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c3b5338fb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c3093d2f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167f110f6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41727d8b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626203c9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c5f37f682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0a9b4f6d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 Victoria house, Victoria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