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d8a4600d03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e2d9833f6f40a4"/>
  </p:sldMasterIdLst>
  <p:sldIdLst>
    <p:sldId xmlns:r="http://schemas.openxmlformats.org/officeDocument/2006/relationships" id="256" r:id="R5e2dd0247c934f8f"/>
    <p:sldId xmlns:r="http://schemas.openxmlformats.org/officeDocument/2006/relationships" id="257" r:id="R511342c0fb3e455b"/>
    <p:sldId xmlns:r="http://schemas.openxmlformats.org/officeDocument/2006/relationships" id="258" r:id="R58589ebdc036445d"/>
    <p:sldId xmlns:r="http://schemas.openxmlformats.org/officeDocument/2006/relationships" id="259" r:id="R9ac7ee6c81b6430e"/>
    <p:sldId xmlns:r="http://schemas.openxmlformats.org/officeDocument/2006/relationships" id="260" r:id="R011be125f5c745ab"/>
    <p:sldId xmlns:r="http://schemas.openxmlformats.org/officeDocument/2006/relationships" id="261" r:id="R0dbb83fd7c8a4766"/>
    <p:sldId xmlns:r="http://schemas.openxmlformats.org/officeDocument/2006/relationships" id="262" r:id="Rdb095c479e40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2d9833f6f40a4" /><Relationship Type="http://schemas.openxmlformats.org/officeDocument/2006/relationships/slide" Target="/ppt/slides/slide1.xml" Id="R5e2dd0247c934f8f" /><Relationship Type="http://schemas.openxmlformats.org/officeDocument/2006/relationships/slide" Target="/ppt/slides/slide2.xml" Id="R511342c0fb3e455b" /><Relationship Type="http://schemas.openxmlformats.org/officeDocument/2006/relationships/slide" Target="/ppt/slides/slide3.xml" Id="R58589ebdc036445d" /><Relationship Type="http://schemas.openxmlformats.org/officeDocument/2006/relationships/slide" Target="/ppt/slides/slide4.xml" Id="R9ac7ee6c81b6430e" /><Relationship Type="http://schemas.openxmlformats.org/officeDocument/2006/relationships/slide" Target="/ppt/slides/slide5.xml" Id="R011be125f5c745ab" /><Relationship Type="http://schemas.openxmlformats.org/officeDocument/2006/relationships/slide" Target="/ppt/slides/slide6.xml" Id="R0dbb83fd7c8a4766" /><Relationship Type="http://schemas.openxmlformats.org/officeDocument/2006/relationships/slide" Target="/ppt/slides/slide7.xml" Id="Rdb095c479e40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69bdf8f78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d99965ba548e4" /><Relationship Type="http://schemas.openxmlformats.org/officeDocument/2006/relationships/theme" Target="/ppt/slideMasters/theme/theme1.xml" Id="Rd410f30f7bf747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1d99965ba548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3dc86f20a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0c520cb2842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76ac3a4bf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dbcbbd3fe49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67d0f386247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7016f491440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909cf2ad94e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HØNEFOSS VVS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HØNEFOSS VVS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10 602 520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SKREDSHOL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13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