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6205a1c4d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7eeaab2c740cd"/>
  </p:sldMasterIdLst>
  <p:sldIdLst>
    <p:sldId xmlns:r="http://schemas.openxmlformats.org/officeDocument/2006/relationships" id="256" r:id="Rc2eec5db93ca484c"/>
    <p:sldId xmlns:r="http://schemas.openxmlformats.org/officeDocument/2006/relationships" id="257" r:id="R1baa470cdb024e91"/>
    <p:sldId xmlns:r="http://schemas.openxmlformats.org/officeDocument/2006/relationships" id="258" r:id="R7941a494a3d449b4"/>
    <p:sldId xmlns:r="http://schemas.openxmlformats.org/officeDocument/2006/relationships" id="259" r:id="Rae26ceb9b2ac4e68"/>
    <p:sldId xmlns:r="http://schemas.openxmlformats.org/officeDocument/2006/relationships" id="260" r:id="R9aa324ae50134853"/>
    <p:sldId xmlns:r="http://schemas.openxmlformats.org/officeDocument/2006/relationships" id="261" r:id="R2ca346b52d4d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7eeaab2c740cd" /><Relationship Type="http://schemas.openxmlformats.org/officeDocument/2006/relationships/slide" Target="/ppt/slides/slide1.xml" Id="Rc2eec5db93ca484c" /><Relationship Type="http://schemas.openxmlformats.org/officeDocument/2006/relationships/slide" Target="/ppt/slides/slide2.xml" Id="R1baa470cdb024e91" /><Relationship Type="http://schemas.openxmlformats.org/officeDocument/2006/relationships/slide" Target="/ppt/slides/slide3.xml" Id="R7941a494a3d449b4" /><Relationship Type="http://schemas.openxmlformats.org/officeDocument/2006/relationships/slide" Target="/ppt/slides/slide4.xml" Id="Rae26ceb9b2ac4e68" /><Relationship Type="http://schemas.openxmlformats.org/officeDocument/2006/relationships/slide" Target="/ppt/slides/slide5.xml" Id="R9aa324ae50134853" /><Relationship Type="http://schemas.openxmlformats.org/officeDocument/2006/relationships/slide" Target="/ppt/slides/slide6.xml" Id="R2ca346b52d4d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7293db44c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088112b648cc" /><Relationship Type="http://schemas.openxmlformats.org/officeDocument/2006/relationships/theme" Target="/ppt/slideMasters/theme/theme1.xml" Id="R75a048cc949e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d088112b6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94095a02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a01bf779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8839cbf4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83b92e6e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651575b4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4c4f0074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