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fadb185b6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c7104691f4050"/>
  </p:sldMasterIdLst>
  <p:sldIdLst>
    <p:sldId xmlns:r="http://schemas.openxmlformats.org/officeDocument/2006/relationships" id="256" r:id="R5c8df5ed052e4c63"/>
    <p:sldId xmlns:r="http://schemas.openxmlformats.org/officeDocument/2006/relationships" id="257" r:id="Raad63c435553473d"/>
    <p:sldId xmlns:r="http://schemas.openxmlformats.org/officeDocument/2006/relationships" id="258" r:id="Rf384ac8de6414f1f"/>
    <p:sldId xmlns:r="http://schemas.openxmlformats.org/officeDocument/2006/relationships" id="259" r:id="R36e118e0eba044c5"/>
    <p:sldId xmlns:r="http://schemas.openxmlformats.org/officeDocument/2006/relationships" id="260" r:id="R6db2822306c145d8"/>
    <p:sldId xmlns:r="http://schemas.openxmlformats.org/officeDocument/2006/relationships" id="261" r:id="Rbe517e626f3d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c7104691f4050" /><Relationship Type="http://schemas.openxmlformats.org/officeDocument/2006/relationships/slide" Target="/ppt/slides/slide1.xml" Id="R5c8df5ed052e4c63" /><Relationship Type="http://schemas.openxmlformats.org/officeDocument/2006/relationships/slide" Target="/ppt/slides/slide2.xml" Id="Raad63c435553473d" /><Relationship Type="http://schemas.openxmlformats.org/officeDocument/2006/relationships/slide" Target="/ppt/slides/slide3.xml" Id="Rf384ac8de6414f1f" /><Relationship Type="http://schemas.openxmlformats.org/officeDocument/2006/relationships/slide" Target="/ppt/slides/slide4.xml" Id="R36e118e0eba044c5" /><Relationship Type="http://schemas.openxmlformats.org/officeDocument/2006/relationships/slide" Target="/ppt/slides/slide5.xml" Id="R6db2822306c145d8" /><Relationship Type="http://schemas.openxmlformats.org/officeDocument/2006/relationships/slide" Target="/ppt/slides/slide6.xml" Id="Rbe517e626f3d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38e210ea0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6c4509094c52" /><Relationship Type="http://schemas.openxmlformats.org/officeDocument/2006/relationships/theme" Target="/ppt/slideMasters/theme/theme1.xml" Id="R76985e4d9e0c4c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36c450909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92e6c351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e1f4204e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0471c9e3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713af047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e9cee0ac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3e21f5af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