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ccc2bfd4c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d3f987141e4341"/>
  </p:sldMasterIdLst>
  <p:sldIdLst>
    <p:sldId xmlns:r="http://schemas.openxmlformats.org/officeDocument/2006/relationships" id="256" r:id="Re7b9d99fbb214c69"/>
    <p:sldId xmlns:r="http://schemas.openxmlformats.org/officeDocument/2006/relationships" id="257" r:id="R9ed6ce3d558f4f11"/>
    <p:sldId xmlns:r="http://schemas.openxmlformats.org/officeDocument/2006/relationships" id="258" r:id="R5ab6102fbf52479a"/>
    <p:sldId xmlns:r="http://schemas.openxmlformats.org/officeDocument/2006/relationships" id="259" r:id="Rd3509d38f6bf4e54"/>
    <p:sldId xmlns:r="http://schemas.openxmlformats.org/officeDocument/2006/relationships" id="260" r:id="R6c29e516c4bb4e65"/>
    <p:sldId xmlns:r="http://schemas.openxmlformats.org/officeDocument/2006/relationships" id="261" r:id="Rb8b9d2b567d3487d"/>
    <p:sldId xmlns:r="http://schemas.openxmlformats.org/officeDocument/2006/relationships" id="262" r:id="Ra4629ef7c771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3f987141e4341" /><Relationship Type="http://schemas.openxmlformats.org/officeDocument/2006/relationships/slide" Target="/ppt/slides/slide1.xml" Id="Re7b9d99fbb214c69" /><Relationship Type="http://schemas.openxmlformats.org/officeDocument/2006/relationships/slide" Target="/ppt/slides/slide2.xml" Id="R9ed6ce3d558f4f11" /><Relationship Type="http://schemas.openxmlformats.org/officeDocument/2006/relationships/slide" Target="/ppt/slides/slide3.xml" Id="R5ab6102fbf52479a" /><Relationship Type="http://schemas.openxmlformats.org/officeDocument/2006/relationships/slide" Target="/ppt/slides/slide4.xml" Id="Rd3509d38f6bf4e54" /><Relationship Type="http://schemas.openxmlformats.org/officeDocument/2006/relationships/slide" Target="/ppt/slides/slide5.xml" Id="R6c29e516c4bb4e65" /><Relationship Type="http://schemas.openxmlformats.org/officeDocument/2006/relationships/slide" Target="/ppt/slides/slide6.xml" Id="Rb8b9d2b567d3487d" /><Relationship Type="http://schemas.openxmlformats.org/officeDocument/2006/relationships/slide" Target="/ppt/slides/slide7.xml" Id="Ra4629ef7c771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8d83816ef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1aaca0b6d4e1f" /><Relationship Type="http://schemas.openxmlformats.org/officeDocument/2006/relationships/theme" Target="/ppt/slideMasters/theme/theme1.xml" Id="R83293e941df3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1aaca0b6d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939f9da74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d5027a9e42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a5239d3b444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81ba80ac7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ee8a5369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a081a35c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24f7ba4a7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REGNSKAP OG RÅDGIVNING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2 553 173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HORNÆS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