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1f085c3fe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e34d0a78a4f6e"/>
  </p:sldMasterIdLst>
  <p:sldIdLst>
    <p:sldId xmlns:r="http://schemas.openxmlformats.org/officeDocument/2006/relationships" id="256" r:id="Rcc76b8f0c3d94e81"/>
    <p:sldId xmlns:r="http://schemas.openxmlformats.org/officeDocument/2006/relationships" id="257" r:id="Re9546f659a694a11"/>
    <p:sldId xmlns:r="http://schemas.openxmlformats.org/officeDocument/2006/relationships" id="258" r:id="R398783c39d6b42f0"/>
    <p:sldId xmlns:r="http://schemas.openxmlformats.org/officeDocument/2006/relationships" id="259" r:id="Rb9313d127f9243c7"/>
    <p:sldId xmlns:r="http://schemas.openxmlformats.org/officeDocument/2006/relationships" id="260" r:id="R6d0681df59c24808"/>
    <p:sldId xmlns:r="http://schemas.openxmlformats.org/officeDocument/2006/relationships" id="261" r:id="R007d6d462160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e34d0a78a4f6e" /><Relationship Type="http://schemas.openxmlformats.org/officeDocument/2006/relationships/slide" Target="/ppt/slides/slide1.xml" Id="Rcc76b8f0c3d94e81" /><Relationship Type="http://schemas.openxmlformats.org/officeDocument/2006/relationships/slide" Target="/ppt/slides/slide2.xml" Id="Re9546f659a694a11" /><Relationship Type="http://schemas.openxmlformats.org/officeDocument/2006/relationships/slide" Target="/ppt/slides/slide3.xml" Id="R398783c39d6b42f0" /><Relationship Type="http://schemas.openxmlformats.org/officeDocument/2006/relationships/slide" Target="/ppt/slides/slide4.xml" Id="Rb9313d127f9243c7" /><Relationship Type="http://schemas.openxmlformats.org/officeDocument/2006/relationships/slide" Target="/ppt/slides/slide5.xml" Id="R6d0681df59c24808" /><Relationship Type="http://schemas.openxmlformats.org/officeDocument/2006/relationships/slide" Target="/ppt/slides/slide6.xml" Id="R007d6d462160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154c83bbb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a312614a45d8" /><Relationship Type="http://schemas.openxmlformats.org/officeDocument/2006/relationships/theme" Target="/ppt/slideMasters/theme/theme1.xml" Id="R08039a4b2b2d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ca312614a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9eb31f81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d241497f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7efd722d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e8084930a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698042f1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b636dd45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