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4b9f4168004a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65a6b9d07a4a65"/>
  </p:sldMasterIdLst>
  <p:sldIdLst>
    <p:sldId xmlns:r="http://schemas.openxmlformats.org/officeDocument/2006/relationships" id="256" r:id="R04cee390fe5e4381"/>
    <p:sldId xmlns:r="http://schemas.openxmlformats.org/officeDocument/2006/relationships" id="257" r:id="R5bfefe29c5554775"/>
    <p:sldId xmlns:r="http://schemas.openxmlformats.org/officeDocument/2006/relationships" id="258" r:id="R6f2628c8f6e54801"/>
    <p:sldId xmlns:r="http://schemas.openxmlformats.org/officeDocument/2006/relationships" id="259" r:id="Rb612eceee2ff4299"/>
    <p:sldId xmlns:r="http://schemas.openxmlformats.org/officeDocument/2006/relationships" id="260" r:id="R97de4cf68d01475f"/>
    <p:sldId xmlns:r="http://schemas.openxmlformats.org/officeDocument/2006/relationships" id="261" r:id="R47c7072a4f774466"/>
    <p:sldId xmlns:r="http://schemas.openxmlformats.org/officeDocument/2006/relationships" id="262" r:id="R8d4cedd1302543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65a6b9d07a4a65" /><Relationship Type="http://schemas.openxmlformats.org/officeDocument/2006/relationships/slide" Target="/ppt/slides/slide1.xml" Id="R04cee390fe5e4381" /><Relationship Type="http://schemas.openxmlformats.org/officeDocument/2006/relationships/slide" Target="/ppt/slides/slide2.xml" Id="R5bfefe29c5554775" /><Relationship Type="http://schemas.openxmlformats.org/officeDocument/2006/relationships/slide" Target="/ppt/slides/slide3.xml" Id="R6f2628c8f6e54801" /><Relationship Type="http://schemas.openxmlformats.org/officeDocument/2006/relationships/slide" Target="/ppt/slides/slide4.xml" Id="Rb612eceee2ff4299" /><Relationship Type="http://schemas.openxmlformats.org/officeDocument/2006/relationships/slide" Target="/ppt/slides/slide5.xml" Id="R97de4cf68d01475f" /><Relationship Type="http://schemas.openxmlformats.org/officeDocument/2006/relationships/slide" Target="/ppt/slides/slide6.xml" Id="R47c7072a4f774466" /><Relationship Type="http://schemas.openxmlformats.org/officeDocument/2006/relationships/slide" Target="/ppt/slides/slide7.xml" Id="R8d4cedd1302543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29c236382542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e9e41c08e44b8" /><Relationship Type="http://schemas.openxmlformats.org/officeDocument/2006/relationships/theme" Target="/ppt/slideMasters/theme/theme1.xml" Id="Rb3130e6630a248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ce9e41c08e44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e27c16e7f49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dba0e502948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22010207c46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00e2291994f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9d7c846274f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8b6050b184e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6bcc6e20c4c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HSK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HSK HOLDING AS ble etablert [år] og holder til i Kokstad.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660 046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369 414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2 942 673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7 378 055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17 219 343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SKIBENES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Kokstaddalen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5257 Kokstad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989 283 243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HSK HOLDING AS</a:t>
            </a:r>
          </a:p>
        </p:txBody>
      </p:sp>
    </p:spTree>
  </p:cSld>
  <p:clrMapOvr>
    <a:masterClrMapping xmlns:a="http://schemas.openxmlformats.org/drawingml/2006/main"/>
  </p:clrMapOvr>
</p:sld>
</file>