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3261f487a249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e80c00753b4c45"/>
  </p:sldMasterIdLst>
  <p:sldIdLst>
    <p:sldId xmlns:r="http://schemas.openxmlformats.org/officeDocument/2006/relationships" id="256" r:id="Rb8ea3aa879094ff9"/>
    <p:sldId xmlns:r="http://schemas.openxmlformats.org/officeDocument/2006/relationships" id="257" r:id="R1258735638724af9"/>
    <p:sldId xmlns:r="http://schemas.openxmlformats.org/officeDocument/2006/relationships" id="258" r:id="Ra6d63f0ae0bb4aa3"/>
    <p:sldId xmlns:r="http://schemas.openxmlformats.org/officeDocument/2006/relationships" id="259" r:id="R3f9dc3ecc6de4388"/>
    <p:sldId xmlns:r="http://schemas.openxmlformats.org/officeDocument/2006/relationships" id="260" r:id="R7c90fa52e7ba48d0"/>
    <p:sldId xmlns:r="http://schemas.openxmlformats.org/officeDocument/2006/relationships" id="261" r:id="R88215e2a351a44d4"/>
    <p:sldId xmlns:r="http://schemas.openxmlformats.org/officeDocument/2006/relationships" id="262" r:id="R12bbc9a4738948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80c00753b4c45" /><Relationship Type="http://schemas.openxmlformats.org/officeDocument/2006/relationships/slide" Target="/ppt/slides/slide1.xml" Id="Rb8ea3aa879094ff9" /><Relationship Type="http://schemas.openxmlformats.org/officeDocument/2006/relationships/slide" Target="/ppt/slides/slide2.xml" Id="R1258735638724af9" /><Relationship Type="http://schemas.openxmlformats.org/officeDocument/2006/relationships/slide" Target="/ppt/slides/slide3.xml" Id="Ra6d63f0ae0bb4aa3" /><Relationship Type="http://schemas.openxmlformats.org/officeDocument/2006/relationships/slide" Target="/ppt/slides/slide4.xml" Id="R3f9dc3ecc6de4388" /><Relationship Type="http://schemas.openxmlformats.org/officeDocument/2006/relationships/slide" Target="/ppt/slides/slide5.xml" Id="R7c90fa52e7ba48d0" /><Relationship Type="http://schemas.openxmlformats.org/officeDocument/2006/relationships/slide" Target="/ppt/slides/slide6.xml" Id="R88215e2a351a44d4" /><Relationship Type="http://schemas.openxmlformats.org/officeDocument/2006/relationships/slide" Target="/ppt/slides/slide7.xml" Id="R12bbc9a4738948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b90fa0e8c4a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16dff2e4140c9" /><Relationship Type="http://schemas.openxmlformats.org/officeDocument/2006/relationships/theme" Target="/ppt/slideMasters/theme/theme1.xml" Id="R3682b0b6c0b64b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416dff2e4140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a93b2735040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10b596ec946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cb6339a2c4d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0598fb4b14d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e73ade84c4c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f5575784f4b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e55cb14c74f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HAVGLØTT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HAVGLØTT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HAVGLØTT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HAVGLØTT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HAVGLØTT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HAVGLØTT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−364 995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−2 204 430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27 378 238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29 045 356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HAVGLØTT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PETER FJÆR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HAVGLØTT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989 277 030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HAVGLØTT AS</a:t>
            </a:r>
          </a:p>
        </p:txBody>
      </p:sp>
    </p:spTree>
  </p:cSld>
  <p:clrMapOvr>
    <a:masterClrMapping xmlns:a="http://schemas.openxmlformats.org/drawingml/2006/main"/>
  </p:clrMapOvr>
</p:sld>
</file>