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959dd73fb748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47bf161c9f41a5"/>
  </p:sldMasterIdLst>
  <p:sldIdLst>
    <p:sldId xmlns:r="http://schemas.openxmlformats.org/officeDocument/2006/relationships" id="256" r:id="Rfe676ee18d784614"/>
    <p:sldId xmlns:r="http://schemas.openxmlformats.org/officeDocument/2006/relationships" id="257" r:id="R0e4ebe12209c48d2"/>
    <p:sldId xmlns:r="http://schemas.openxmlformats.org/officeDocument/2006/relationships" id="258" r:id="R24fe1f044b2b47c9"/>
    <p:sldId xmlns:r="http://schemas.openxmlformats.org/officeDocument/2006/relationships" id="259" r:id="Rb95efd3da52340da"/>
    <p:sldId xmlns:r="http://schemas.openxmlformats.org/officeDocument/2006/relationships" id="260" r:id="R2c0351d489d94a6b"/>
    <p:sldId xmlns:r="http://schemas.openxmlformats.org/officeDocument/2006/relationships" id="261" r:id="Rb5d6b835610a4ec4"/>
    <p:sldId xmlns:r="http://schemas.openxmlformats.org/officeDocument/2006/relationships" id="262" r:id="R0d2e810669804c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47bf161c9f41a5" /><Relationship Type="http://schemas.openxmlformats.org/officeDocument/2006/relationships/slide" Target="/ppt/slides/slide1.xml" Id="Rfe676ee18d784614" /><Relationship Type="http://schemas.openxmlformats.org/officeDocument/2006/relationships/slide" Target="/ppt/slides/slide2.xml" Id="R0e4ebe12209c48d2" /><Relationship Type="http://schemas.openxmlformats.org/officeDocument/2006/relationships/slide" Target="/ppt/slides/slide3.xml" Id="R24fe1f044b2b47c9" /><Relationship Type="http://schemas.openxmlformats.org/officeDocument/2006/relationships/slide" Target="/ppt/slides/slide4.xml" Id="Rb95efd3da52340da" /><Relationship Type="http://schemas.openxmlformats.org/officeDocument/2006/relationships/slide" Target="/ppt/slides/slide5.xml" Id="R2c0351d489d94a6b" /><Relationship Type="http://schemas.openxmlformats.org/officeDocument/2006/relationships/slide" Target="/ppt/slides/slide6.xml" Id="Rb5d6b835610a4ec4" /><Relationship Type="http://schemas.openxmlformats.org/officeDocument/2006/relationships/slide" Target="/ppt/slides/slide7.xml" Id="R0d2e810669804c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06e37ea3de4d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88ef449ab4af4" /><Relationship Type="http://schemas.openxmlformats.org/officeDocument/2006/relationships/theme" Target="/ppt/slideMasters/theme/theme1.xml" Id="R48fe3bb386d348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488ef449ab4a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f62e902a34a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e05177deb94f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ca543a9c0e4a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6f86a578a4c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a5fb8a2b142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0d5e2c1af4d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b3c7689a5248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NYGAARD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NYGAARD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501 071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6 928 313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7 654 850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BØRGE NYGAARD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Ognøygata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989 276 921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