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5dad33074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8c22166f149cd"/>
  </p:sldMasterIdLst>
  <p:sldIdLst>
    <p:sldId xmlns:r="http://schemas.openxmlformats.org/officeDocument/2006/relationships" id="256" r:id="Rffbdb4340b4742d0"/>
    <p:sldId xmlns:r="http://schemas.openxmlformats.org/officeDocument/2006/relationships" id="257" r:id="Re841b845e1db4158"/>
    <p:sldId xmlns:r="http://schemas.openxmlformats.org/officeDocument/2006/relationships" id="258" r:id="R0df163226dc34f35"/>
    <p:sldId xmlns:r="http://schemas.openxmlformats.org/officeDocument/2006/relationships" id="259" r:id="R166b120e3fa6474d"/>
    <p:sldId xmlns:r="http://schemas.openxmlformats.org/officeDocument/2006/relationships" id="260" r:id="R446c981e3b0a4446"/>
    <p:sldId xmlns:r="http://schemas.openxmlformats.org/officeDocument/2006/relationships" id="261" r:id="R872a0cb138bc44cf"/>
    <p:sldId xmlns:r="http://schemas.openxmlformats.org/officeDocument/2006/relationships" id="262" r:id="Rbd9ea2924ab7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8c22166f149cd" /><Relationship Type="http://schemas.openxmlformats.org/officeDocument/2006/relationships/slide" Target="/ppt/slides/slide1.xml" Id="Rffbdb4340b4742d0" /><Relationship Type="http://schemas.openxmlformats.org/officeDocument/2006/relationships/slide" Target="/ppt/slides/slide2.xml" Id="Re841b845e1db4158" /><Relationship Type="http://schemas.openxmlformats.org/officeDocument/2006/relationships/slide" Target="/ppt/slides/slide3.xml" Id="R0df163226dc34f35" /><Relationship Type="http://schemas.openxmlformats.org/officeDocument/2006/relationships/slide" Target="/ppt/slides/slide4.xml" Id="R166b120e3fa6474d" /><Relationship Type="http://schemas.openxmlformats.org/officeDocument/2006/relationships/slide" Target="/ppt/slides/slide5.xml" Id="R446c981e3b0a4446" /><Relationship Type="http://schemas.openxmlformats.org/officeDocument/2006/relationships/slide" Target="/ppt/slides/slide6.xml" Id="R872a0cb138bc44cf" /><Relationship Type="http://schemas.openxmlformats.org/officeDocument/2006/relationships/slide" Target="/ppt/slides/slide7.xml" Id="Rbd9ea2924ab7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88106b5f8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317808b7480c" /><Relationship Type="http://schemas.openxmlformats.org/officeDocument/2006/relationships/theme" Target="/ppt/slideMasters/theme/theme1.xml" Id="Rcda6c899ddd1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e317808b7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2a781146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a13987dbc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395bfe84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b98a52a5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5209a72c3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d5941efb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8aa7ac3f24c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 VAAGA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VAAGA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7 290 801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2 056 532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VAAGA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inge@vaaga.com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VAAGA AS</a:t>
            </a:r>
          </a:p>
        </p:txBody>
      </p:sp>
    </p:spTree>
  </p:cSld>
  <p:clrMapOvr>
    <a:masterClrMapping xmlns:a="http://schemas.openxmlformats.org/drawingml/2006/main"/>
  </p:clrMapOvr>
</p:sld>
</file>