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314d1fb655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4aeb2eaef42e1"/>
  </p:sldMasterIdLst>
  <p:sldIdLst>
    <p:sldId xmlns:r="http://schemas.openxmlformats.org/officeDocument/2006/relationships" id="256" r:id="Ra6c92455af9a4331"/>
    <p:sldId xmlns:r="http://schemas.openxmlformats.org/officeDocument/2006/relationships" id="257" r:id="R9f8e228686e24e20"/>
    <p:sldId xmlns:r="http://schemas.openxmlformats.org/officeDocument/2006/relationships" id="258" r:id="R2d459ff6e7f2466d"/>
    <p:sldId xmlns:r="http://schemas.openxmlformats.org/officeDocument/2006/relationships" id="259" r:id="R6f229b6879554631"/>
    <p:sldId xmlns:r="http://schemas.openxmlformats.org/officeDocument/2006/relationships" id="260" r:id="R5c72ac62b0704bb2"/>
    <p:sldId xmlns:r="http://schemas.openxmlformats.org/officeDocument/2006/relationships" id="261" r:id="R6ad2b23915e44707"/>
    <p:sldId xmlns:r="http://schemas.openxmlformats.org/officeDocument/2006/relationships" id="262" r:id="R83c948f7305b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4aeb2eaef42e1" /><Relationship Type="http://schemas.openxmlformats.org/officeDocument/2006/relationships/slide" Target="/ppt/slides/slide1.xml" Id="Ra6c92455af9a4331" /><Relationship Type="http://schemas.openxmlformats.org/officeDocument/2006/relationships/slide" Target="/ppt/slides/slide2.xml" Id="R9f8e228686e24e20" /><Relationship Type="http://schemas.openxmlformats.org/officeDocument/2006/relationships/slide" Target="/ppt/slides/slide3.xml" Id="R2d459ff6e7f2466d" /><Relationship Type="http://schemas.openxmlformats.org/officeDocument/2006/relationships/slide" Target="/ppt/slides/slide4.xml" Id="R6f229b6879554631" /><Relationship Type="http://schemas.openxmlformats.org/officeDocument/2006/relationships/slide" Target="/ppt/slides/slide5.xml" Id="R5c72ac62b0704bb2" /><Relationship Type="http://schemas.openxmlformats.org/officeDocument/2006/relationships/slide" Target="/ppt/slides/slide6.xml" Id="R6ad2b23915e44707" /><Relationship Type="http://schemas.openxmlformats.org/officeDocument/2006/relationships/slide" Target="/ppt/slides/slide7.xml" Id="R83c948f7305b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1d462ded2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2ebcf864345ba" /><Relationship Type="http://schemas.openxmlformats.org/officeDocument/2006/relationships/theme" Target="/ppt/slideMasters/theme/theme1.xml" Id="Ra0f6a274cb3b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2ebcf8643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8fc6499c0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a8f4c301f46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2af23f4ec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87d08980b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1465e8c484e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043d6903e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4449c2f8c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NONO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41 030 185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38 375 717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38 513 977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ÅGE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Sæviktun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NONO AS</a:t>
            </a:r>
          </a:p>
        </p:txBody>
      </p:sp>
    </p:spTree>
  </p:cSld>
  <p:clrMapOvr>
    <a:masterClrMapping xmlns:a="http://schemas.openxmlformats.org/drawingml/2006/main"/>
  </p:clrMapOvr>
</p:sld>
</file>