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fe9dd62c6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8a3da897a4e79"/>
  </p:sldMasterIdLst>
  <p:sldIdLst>
    <p:sldId xmlns:r="http://schemas.openxmlformats.org/officeDocument/2006/relationships" id="256" r:id="R56396d5faa0447e0"/>
    <p:sldId xmlns:r="http://schemas.openxmlformats.org/officeDocument/2006/relationships" id="257" r:id="Rda8b71b4f05a41f9"/>
    <p:sldId xmlns:r="http://schemas.openxmlformats.org/officeDocument/2006/relationships" id="258" r:id="R33705cb4baf6489e"/>
    <p:sldId xmlns:r="http://schemas.openxmlformats.org/officeDocument/2006/relationships" id="259" r:id="R5a9b768efc0b45b9"/>
    <p:sldId xmlns:r="http://schemas.openxmlformats.org/officeDocument/2006/relationships" id="260" r:id="Rc11f74b19a6f42f0"/>
    <p:sldId xmlns:r="http://schemas.openxmlformats.org/officeDocument/2006/relationships" id="261" r:id="Ra9676d26e1ca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8a3da897a4e79" /><Relationship Type="http://schemas.openxmlformats.org/officeDocument/2006/relationships/slide" Target="/ppt/slides/slide1.xml" Id="R56396d5faa0447e0" /><Relationship Type="http://schemas.openxmlformats.org/officeDocument/2006/relationships/slide" Target="/ppt/slides/slide2.xml" Id="Rda8b71b4f05a41f9" /><Relationship Type="http://schemas.openxmlformats.org/officeDocument/2006/relationships/slide" Target="/ppt/slides/slide3.xml" Id="R33705cb4baf6489e" /><Relationship Type="http://schemas.openxmlformats.org/officeDocument/2006/relationships/slide" Target="/ppt/slides/slide4.xml" Id="R5a9b768efc0b45b9" /><Relationship Type="http://schemas.openxmlformats.org/officeDocument/2006/relationships/slide" Target="/ppt/slides/slide5.xml" Id="Rc11f74b19a6f42f0" /><Relationship Type="http://schemas.openxmlformats.org/officeDocument/2006/relationships/slide" Target="/ppt/slides/slide6.xml" Id="Ra9676d26e1ca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338ac2100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4ee53ad2640a6" /><Relationship Type="http://schemas.openxmlformats.org/officeDocument/2006/relationships/theme" Target="/ppt/slideMasters/theme/theme1.xml" Id="R6f3e0c7e374a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4ee53ad26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f06beaeba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8316d66cb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425284412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d02fd6e2a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81c378ec4d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8fec12a09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Sæviktun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