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61b21874a148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4c936bdcef4039"/>
  </p:sldMasterIdLst>
  <p:sldIdLst>
    <p:sldId xmlns:r="http://schemas.openxmlformats.org/officeDocument/2006/relationships" id="256" r:id="R415c2157ef1247b0"/>
    <p:sldId xmlns:r="http://schemas.openxmlformats.org/officeDocument/2006/relationships" id="257" r:id="R08dd6d3030694215"/>
    <p:sldId xmlns:r="http://schemas.openxmlformats.org/officeDocument/2006/relationships" id="258" r:id="R7897aeea1cfd42b6"/>
    <p:sldId xmlns:r="http://schemas.openxmlformats.org/officeDocument/2006/relationships" id="259" r:id="R95f3a9d9bdff4744"/>
    <p:sldId xmlns:r="http://schemas.openxmlformats.org/officeDocument/2006/relationships" id="260" r:id="Rd35591114ac8494a"/>
    <p:sldId xmlns:r="http://schemas.openxmlformats.org/officeDocument/2006/relationships" id="261" r:id="R2ef20edabfa04561"/>
    <p:sldId xmlns:r="http://schemas.openxmlformats.org/officeDocument/2006/relationships" id="262" r:id="R97cbaf60ca1b4e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4c936bdcef4039" /><Relationship Type="http://schemas.openxmlformats.org/officeDocument/2006/relationships/slide" Target="/ppt/slides/slide1.xml" Id="R415c2157ef1247b0" /><Relationship Type="http://schemas.openxmlformats.org/officeDocument/2006/relationships/slide" Target="/ppt/slides/slide2.xml" Id="R08dd6d3030694215" /><Relationship Type="http://schemas.openxmlformats.org/officeDocument/2006/relationships/slide" Target="/ppt/slides/slide3.xml" Id="R7897aeea1cfd42b6" /><Relationship Type="http://schemas.openxmlformats.org/officeDocument/2006/relationships/slide" Target="/ppt/slides/slide4.xml" Id="R95f3a9d9bdff4744" /><Relationship Type="http://schemas.openxmlformats.org/officeDocument/2006/relationships/slide" Target="/ppt/slides/slide5.xml" Id="Rd35591114ac8494a" /><Relationship Type="http://schemas.openxmlformats.org/officeDocument/2006/relationships/slide" Target="/ppt/slides/slide6.xml" Id="R2ef20edabfa04561" /><Relationship Type="http://schemas.openxmlformats.org/officeDocument/2006/relationships/slide" Target="/ppt/slides/slide7.xml" Id="R97cbaf60ca1b4e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ad82f7f7a742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9c73f35684be5" /><Relationship Type="http://schemas.openxmlformats.org/officeDocument/2006/relationships/theme" Target="/ppt/slideMasters/theme/theme1.xml" Id="Rbca7acdc98d343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d9c73f35684b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c5bdabc9844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1932c7d5a4a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ca236c4034a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207ce927b4f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b15f9e2aa40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8152bf49641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faabc395143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 CAPITAL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3 509 160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2 027 304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18 634 258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157 754 026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157 884 258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GAUTE EIE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Langoddveien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989 272 004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 CAPITAL AS</a:t>
            </a:r>
          </a:p>
        </p:txBody>
      </p:sp>
    </p:spTree>
  </p:cSld>
  <p:clrMapOvr>
    <a:masterClrMapping xmlns:a="http://schemas.openxmlformats.org/drawingml/2006/main"/>
  </p:clrMapOvr>
</p:sld>
</file>