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66c46ac8a24b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6e1a3eecb94606"/>
  </p:sldMasterIdLst>
  <p:sldIdLst>
    <p:sldId xmlns:r="http://schemas.openxmlformats.org/officeDocument/2006/relationships" id="256" r:id="R6111e89ca1244ce2"/>
    <p:sldId xmlns:r="http://schemas.openxmlformats.org/officeDocument/2006/relationships" id="257" r:id="Re72cb0cc5bf345ac"/>
    <p:sldId xmlns:r="http://schemas.openxmlformats.org/officeDocument/2006/relationships" id="258" r:id="Rd918c888fd4f44b9"/>
    <p:sldId xmlns:r="http://schemas.openxmlformats.org/officeDocument/2006/relationships" id="259" r:id="Rd7f6d59c08b6405b"/>
    <p:sldId xmlns:r="http://schemas.openxmlformats.org/officeDocument/2006/relationships" id="260" r:id="Rcb05fbe35c70423c"/>
    <p:sldId xmlns:r="http://schemas.openxmlformats.org/officeDocument/2006/relationships" id="261" r:id="R4168800ce49b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e1a3eecb94606" /><Relationship Type="http://schemas.openxmlformats.org/officeDocument/2006/relationships/slide" Target="/ppt/slides/slide1.xml" Id="R6111e89ca1244ce2" /><Relationship Type="http://schemas.openxmlformats.org/officeDocument/2006/relationships/slide" Target="/ppt/slides/slide2.xml" Id="Re72cb0cc5bf345ac" /><Relationship Type="http://schemas.openxmlformats.org/officeDocument/2006/relationships/slide" Target="/ppt/slides/slide3.xml" Id="Rd918c888fd4f44b9" /><Relationship Type="http://schemas.openxmlformats.org/officeDocument/2006/relationships/slide" Target="/ppt/slides/slide4.xml" Id="Rd7f6d59c08b6405b" /><Relationship Type="http://schemas.openxmlformats.org/officeDocument/2006/relationships/slide" Target="/ppt/slides/slide5.xml" Id="Rcb05fbe35c70423c" /><Relationship Type="http://schemas.openxmlformats.org/officeDocument/2006/relationships/slide" Target="/ppt/slides/slide6.xml" Id="R4168800ce49b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b198f4820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851cde384cbf" /><Relationship Type="http://schemas.openxmlformats.org/officeDocument/2006/relationships/theme" Target="/ppt/slideMasters/theme/theme1.xml" Id="Ra873a8188364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a851cde38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3b77fe0e744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8d43d51b1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deefdac4948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cd4d31bdb41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d9991f45a4b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4ae68745b49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 CAPITAL AS</a:t>
            </a:r>
          </a:p>
        </p:txBody>
      </p:sp>
    </p:spTree>
  </p:cSld>
  <p:clrMapOvr>
    <a:masterClrMapping xmlns:a="http://schemas.openxmlformats.org/drawingml/2006/main"/>
  </p:clrMapOvr>
</p:sld>
</file>