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cd01e7f1e4f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73362a4a9642cb"/>
  </p:sldMasterIdLst>
  <p:sldIdLst>
    <p:sldId xmlns:r="http://schemas.openxmlformats.org/officeDocument/2006/relationships" id="256" r:id="R1b7def7b20034e11"/>
    <p:sldId xmlns:r="http://schemas.openxmlformats.org/officeDocument/2006/relationships" id="257" r:id="R599e07dacc1a4f6d"/>
    <p:sldId xmlns:r="http://schemas.openxmlformats.org/officeDocument/2006/relationships" id="258" r:id="R9dfbdaad11ce4647"/>
    <p:sldId xmlns:r="http://schemas.openxmlformats.org/officeDocument/2006/relationships" id="259" r:id="R75bfc7940a7c4e75"/>
    <p:sldId xmlns:r="http://schemas.openxmlformats.org/officeDocument/2006/relationships" id="260" r:id="R20ef6adf279e48f9"/>
    <p:sldId xmlns:r="http://schemas.openxmlformats.org/officeDocument/2006/relationships" id="261" r:id="R68fef59db2ef44e2"/>
    <p:sldId xmlns:r="http://schemas.openxmlformats.org/officeDocument/2006/relationships" id="262" r:id="R0a394d8cd713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3362a4a9642cb" /><Relationship Type="http://schemas.openxmlformats.org/officeDocument/2006/relationships/slide" Target="/ppt/slides/slide1.xml" Id="R1b7def7b20034e11" /><Relationship Type="http://schemas.openxmlformats.org/officeDocument/2006/relationships/slide" Target="/ppt/slides/slide2.xml" Id="R599e07dacc1a4f6d" /><Relationship Type="http://schemas.openxmlformats.org/officeDocument/2006/relationships/slide" Target="/ppt/slides/slide3.xml" Id="R9dfbdaad11ce4647" /><Relationship Type="http://schemas.openxmlformats.org/officeDocument/2006/relationships/slide" Target="/ppt/slides/slide4.xml" Id="R75bfc7940a7c4e75" /><Relationship Type="http://schemas.openxmlformats.org/officeDocument/2006/relationships/slide" Target="/ppt/slides/slide5.xml" Id="R20ef6adf279e48f9" /><Relationship Type="http://schemas.openxmlformats.org/officeDocument/2006/relationships/slide" Target="/ppt/slides/slide6.xml" Id="R68fef59db2ef44e2" /><Relationship Type="http://schemas.openxmlformats.org/officeDocument/2006/relationships/slide" Target="/ppt/slides/slide7.xml" Id="R0a394d8cd713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735e2572c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9d7a8aea748f6" /><Relationship Type="http://schemas.openxmlformats.org/officeDocument/2006/relationships/theme" Target="/ppt/slideMasters/theme/theme1.xml" Id="R5e8ca8a4f765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9d7a8aea748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8f40d3a29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275694641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ea43f0222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e47239221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7e07a943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09c98d90848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850617f90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24 738 087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25 138 087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ØYVIND GILLESVIK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Lerkerinden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