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15727ef65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d2b8041b742ee"/>
  </p:sldMasterIdLst>
  <p:sldIdLst>
    <p:sldId xmlns:r="http://schemas.openxmlformats.org/officeDocument/2006/relationships" id="256" r:id="Re834ba7fcdd34926"/>
    <p:sldId xmlns:r="http://schemas.openxmlformats.org/officeDocument/2006/relationships" id="257" r:id="R0f519953ef5e43b0"/>
    <p:sldId xmlns:r="http://schemas.openxmlformats.org/officeDocument/2006/relationships" id="258" r:id="Rf37a7c4f4b9340c9"/>
    <p:sldId xmlns:r="http://schemas.openxmlformats.org/officeDocument/2006/relationships" id="259" r:id="Rce724b10fa98473b"/>
    <p:sldId xmlns:r="http://schemas.openxmlformats.org/officeDocument/2006/relationships" id="260" r:id="R60153d89a9494046"/>
    <p:sldId xmlns:r="http://schemas.openxmlformats.org/officeDocument/2006/relationships" id="261" r:id="Refc4e9bf5bce45eb"/>
    <p:sldId xmlns:r="http://schemas.openxmlformats.org/officeDocument/2006/relationships" id="262" r:id="R47d30684014d48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d2b8041b742ee" /><Relationship Type="http://schemas.openxmlformats.org/officeDocument/2006/relationships/slide" Target="/ppt/slides/slide1.xml" Id="Re834ba7fcdd34926" /><Relationship Type="http://schemas.openxmlformats.org/officeDocument/2006/relationships/slide" Target="/ppt/slides/slide2.xml" Id="R0f519953ef5e43b0" /><Relationship Type="http://schemas.openxmlformats.org/officeDocument/2006/relationships/slide" Target="/ppt/slides/slide3.xml" Id="Rf37a7c4f4b9340c9" /><Relationship Type="http://schemas.openxmlformats.org/officeDocument/2006/relationships/slide" Target="/ppt/slides/slide4.xml" Id="Rce724b10fa98473b" /><Relationship Type="http://schemas.openxmlformats.org/officeDocument/2006/relationships/slide" Target="/ppt/slides/slide5.xml" Id="R60153d89a9494046" /><Relationship Type="http://schemas.openxmlformats.org/officeDocument/2006/relationships/slide" Target="/ppt/slides/slide6.xml" Id="Refc4e9bf5bce45eb" /><Relationship Type="http://schemas.openxmlformats.org/officeDocument/2006/relationships/slide" Target="/ppt/slides/slide7.xml" Id="R47d30684014d48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9a349e8c1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a9cabb8d146c5" /><Relationship Type="http://schemas.openxmlformats.org/officeDocument/2006/relationships/theme" Target="/ppt/slideMasters/theme/theme1.xml" Id="R73db3fda8b3c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a9cabb8d146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ddb589821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c2a8fbf9a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3b12de7e8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d01ac4af4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b58bcd7b1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2719a0d4249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68ea65984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KIBE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6 757 660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6 916 442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LINDSTRØM KNUT  –  80,3 %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ISDAL BRITT  –  19,7 %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Lindstrøm, Øyragata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KIBE AS</a:t>
            </a:r>
          </a:p>
        </p:txBody>
      </p:sp>
    </p:spTree>
  </p:cSld>
  <p:clrMapOvr>
    <a:masterClrMapping xmlns:a="http://schemas.openxmlformats.org/drawingml/2006/main"/>
  </p:clrMapOvr>
</p:sld>
</file>