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589536af1f43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8b8ae51c604679"/>
  </p:sldMasterIdLst>
  <p:sldIdLst>
    <p:sldId xmlns:r="http://schemas.openxmlformats.org/officeDocument/2006/relationships" id="256" r:id="R92811d97cc0d4290"/>
    <p:sldId xmlns:r="http://schemas.openxmlformats.org/officeDocument/2006/relationships" id="257" r:id="R5106cbe3b4704983"/>
    <p:sldId xmlns:r="http://schemas.openxmlformats.org/officeDocument/2006/relationships" id="258" r:id="Rc4f34105e54b4af7"/>
    <p:sldId xmlns:r="http://schemas.openxmlformats.org/officeDocument/2006/relationships" id="259" r:id="R193eb0576a5542f5"/>
    <p:sldId xmlns:r="http://schemas.openxmlformats.org/officeDocument/2006/relationships" id="260" r:id="R59f6199ea85f4f0b"/>
    <p:sldId xmlns:r="http://schemas.openxmlformats.org/officeDocument/2006/relationships" id="261" r:id="Rc34da571ffba45ff"/>
    <p:sldId xmlns:r="http://schemas.openxmlformats.org/officeDocument/2006/relationships" id="262" r:id="R38815408aaa34a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8b8ae51c604679" /><Relationship Type="http://schemas.openxmlformats.org/officeDocument/2006/relationships/slide" Target="/ppt/slides/slide1.xml" Id="R92811d97cc0d4290" /><Relationship Type="http://schemas.openxmlformats.org/officeDocument/2006/relationships/slide" Target="/ppt/slides/slide2.xml" Id="R5106cbe3b4704983" /><Relationship Type="http://schemas.openxmlformats.org/officeDocument/2006/relationships/slide" Target="/ppt/slides/slide3.xml" Id="Rc4f34105e54b4af7" /><Relationship Type="http://schemas.openxmlformats.org/officeDocument/2006/relationships/slide" Target="/ppt/slides/slide4.xml" Id="R193eb0576a5542f5" /><Relationship Type="http://schemas.openxmlformats.org/officeDocument/2006/relationships/slide" Target="/ppt/slides/slide5.xml" Id="R59f6199ea85f4f0b" /><Relationship Type="http://schemas.openxmlformats.org/officeDocument/2006/relationships/slide" Target="/ppt/slides/slide6.xml" Id="Rc34da571ffba45ff" /><Relationship Type="http://schemas.openxmlformats.org/officeDocument/2006/relationships/slide" Target="/ppt/slides/slide7.xml" Id="R38815408aaa34a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5ee3e4ba742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bcd0661f44bee" /><Relationship Type="http://schemas.openxmlformats.org/officeDocument/2006/relationships/theme" Target="/ppt/slideMasters/theme/theme1.xml" Id="Rf36f649ef6164f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4bcd0661f44b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c47260c874b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c073156c940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663b0f71c46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a59a5300f42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dbc8ec1e048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5f2ea11984b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d9547a18142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SOLO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281 890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321 162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1 495 672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2 356 591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KJERSTIN SANNES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Haakonsvegen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71 11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989 265 237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