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0db824052c48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f31452c6a345b4"/>
  </p:sldMasterIdLst>
  <p:sldIdLst>
    <p:sldId xmlns:r="http://schemas.openxmlformats.org/officeDocument/2006/relationships" id="256" r:id="R27b1768c584c4a46"/>
    <p:sldId xmlns:r="http://schemas.openxmlformats.org/officeDocument/2006/relationships" id="257" r:id="Rba04a5b5414d4a5a"/>
    <p:sldId xmlns:r="http://schemas.openxmlformats.org/officeDocument/2006/relationships" id="258" r:id="Ra614feabd18d49a9"/>
    <p:sldId xmlns:r="http://schemas.openxmlformats.org/officeDocument/2006/relationships" id="259" r:id="R01283c65b3164626"/>
    <p:sldId xmlns:r="http://schemas.openxmlformats.org/officeDocument/2006/relationships" id="260" r:id="Rf67dc6e3cea84d11"/>
    <p:sldId xmlns:r="http://schemas.openxmlformats.org/officeDocument/2006/relationships" id="261" r:id="Rabfa120e9b634858"/>
    <p:sldId xmlns:r="http://schemas.openxmlformats.org/officeDocument/2006/relationships" id="262" r:id="Ra60bf439e01b46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31452c6a345b4" /><Relationship Type="http://schemas.openxmlformats.org/officeDocument/2006/relationships/slide" Target="/ppt/slides/slide1.xml" Id="R27b1768c584c4a46" /><Relationship Type="http://schemas.openxmlformats.org/officeDocument/2006/relationships/slide" Target="/ppt/slides/slide2.xml" Id="Rba04a5b5414d4a5a" /><Relationship Type="http://schemas.openxmlformats.org/officeDocument/2006/relationships/slide" Target="/ppt/slides/slide3.xml" Id="Ra614feabd18d49a9" /><Relationship Type="http://schemas.openxmlformats.org/officeDocument/2006/relationships/slide" Target="/ppt/slides/slide4.xml" Id="R01283c65b3164626" /><Relationship Type="http://schemas.openxmlformats.org/officeDocument/2006/relationships/slide" Target="/ppt/slides/slide5.xml" Id="Rf67dc6e3cea84d11" /><Relationship Type="http://schemas.openxmlformats.org/officeDocument/2006/relationships/slide" Target="/ppt/slides/slide6.xml" Id="Rabfa120e9b634858" /><Relationship Type="http://schemas.openxmlformats.org/officeDocument/2006/relationships/slide" Target="/ppt/slides/slide7.xml" Id="Ra60bf439e01b46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eb13129e040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f5f8225c24903" /><Relationship Type="http://schemas.openxmlformats.org/officeDocument/2006/relationships/theme" Target="/ppt/slideMasters/theme/theme1.xml" Id="R7e019ae261194f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6f5f8225c249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1eb5de21847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e7d2008494a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b8bd869ba4c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a3e46dfc143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f098795774e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9553b974548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3025184dd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MATHMA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1 448 842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33 916 312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33 916 312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JÅNNY OKSAVIK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Knudsens vei 55E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