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5323d9562e47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94bea2f8f942cc"/>
  </p:sldMasterIdLst>
  <p:sldIdLst>
    <p:sldId xmlns:r="http://schemas.openxmlformats.org/officeDocument/2006/relationships" id="256" r:id="R1906af1385344894"/>
    <p:sldId xmlns:r="http://schemas.openxmlformats.org/officeDocument/2006/relationships" id="257" r:id="R82ee88448826497c"/>
    <p:sldId xmlns:r="http://schemas.openxmlformats.org/officeDocument/2006/relationships" id="258" r:id="R7cdb02ec57114704"/>
    <p:sldId xmlns:r="http://schemas.openxmlformats.org/officeDocument/2006/relationships" id="259" r:id="R9ea1294ea1474dbf"/>
    <p:sldId xmlns:r="http://schemas.openxmlformats.org/officeDocument/2006/relationships" id="260" r:id="Rb10a776ffa674b5b"/>
    <p:sldId xmlns:r="http://schemas.openxmlformats.org/officeDocument/2006/relationships" id="261" r:id="R14b4a65fd29049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94bea2f8f942cc" /><Relationship Type="http://schemas.openxmlformats.org/officeDocument/2006/relationships/slide" Target="/ppt/slides/slide1.xml" Id="R1906af1385344894" /><Relationship Type="http://schemas.openxmlformats.org/officeDocument/2006/relationships/slide" Target="/ppt/slides/slide2.xml" Id="R82ee88448826497c" /><Relationship Type="http://schemas.openxmlformats.org/officeDocument/2006/relationships/slide" Target="/ppt/slides/slide3.xml" Id="R7cdb02ec57114704" /><Relationship Type="http://schemas.openxmlformats.org/officeDocument/2006/relationships/slide" Target="/ppt/slides/slide4.xml" Id="R9ea1294ea1474dbf" /><Relationship Type="http://schemas.openxmlformats.org/officeDocument/2006/relationships/slide" Target="/ppt/slides/slide5.xml" Id="Rb10a776ffa674b5b" /><Relationship Type="http://schemas.openxmlformats.org/officeDocument/2006/relationships/slide" Target="/ppt/slides/slide6.xml" Id="R14b4a65fd29049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18637296e84c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8abfce97b4f45" /><Relationship Type="http://schemas.openxmlformats.org/officeDocument/2006/relationships/theme" Target="/ppt/slideMasters/theme/theme1.xml" Id="R6b6dd8fcadb347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d8abfce97b4f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4b97eacca4d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f78e3e5b440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d3a02f46142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03d0321164e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cefcba34843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f03c7387640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MATHMA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Knudsens vei 55E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989 264 834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MATHMA AS</a:t>
            </a:r>
          </a:p>
        </p:txBody>
      </p:sp>
    </p:spTree>
  </p:cSld>
  <p:clrMapOvr>
    <a:masterClrMapping xmlns:a="http://schemas.openxmlformats.org/drawingml/2006/main"/>
  </p:clrMapOvr>
</p:sld>
</file>