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c9173a778b4a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ae0eff1df94b18"/>
  </p:sldMasterIdLst>
  <p:sldIdLst>
    <p:sldId xmlns:r="http://schemas.openxmlformats.org/officeDocument/2006/relationships" id="256" r:id="R4feda8193e15445c"/>
    <p:sldId xmlns:r="http://schemas.openxmlformats.org/officeDocument/2006/relationships" id="257" r:id="R5f341867771f4ecb"/>
    <p:sldId xmlns:r="http://schemas.openxmlformats.org/officeDocument/2006/relationships" id="258" r:id="Reeef361489704514"/>
    <p:sldId xmlns:r="http://schemas.openxmlformats.org/officeDocument/2006/relationships" id="259" r:id="R742fcff5ecdd4cb6"/>
    <p:sldId xmlns:r="http://schemas.openxmlformats.org/officeDocument/2006/relationships" id="260" r:id="Rde8288b927c14cea"/>
    <p:sldId xmlns:r="http://schemas.openxmlformats.org/officeDocument/2006/relationships" id="261" r:id="R17c112c1c8cb4b72"/>
    <p:sldId xmlns:r="http://schemas.openxmlformats.org/officeDocument/2006/relationships" id="262" r:id="R66235704e98c48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e0eff1df94b18" /><Relationship Type="http://schemas.openxmlformats.org/officeDocument/2006/relationships/slide" Target="/ppt/slides/slide1.xml" Id="R4feda8193e15445c" /><Relationship Type="http://schemas.openxmlformats.org/officeDocument/2006/relationships/slide" Target="/ppt/slides/slide2.xml" Id="R5f341867771f4ecb" /><Relationship Type="http://schemas.openxmlformats.org/officeDocument/2006/relationships/slide" Target="/ppt/slides/slide3.xml" Id="Reeef361489704514" /><Relationship Type="http://schemas.openxmlformats.org/officeDocument/2006/relationships/slide" Target="/ppt/slides/slide4.xml" Id="R742fcff5ecdd4cb6" /><Relationship Type="http://schemas.openxmlformats.org/officeDocument/2006/relationships/slide" Target="/ppt/slides/slide5.xml" Id="Rde8288b927c14cea" /><Relationship Type="http://schemas.openxmlformats.org/officeDocument/2006/relationships/slide" Target="/ppt/slides/slide6.xml" Id="R17c112c1c8cb4b72" /><Relationship Type="http://schemas.openxmlformats.org/officeDocument/2006/relationships/slide" Target="/ppt/slides/slide7.xml" Id="R66235704e98c48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1e296098be4a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50cfa8669412f" /><Relationship Type="http://schemas.openxmlformats.org/officeDocument/2006/relationships/theme" Target="/ppt/slideMasters/theme/theme1.xml" Id="Rc97e2b0b1ec243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a50cfa866941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abc1957f54a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8fa63d61049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abaf7722f4a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509b3d9bd48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5db330da243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65725bbae4b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288cac3214c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ATIK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655 875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284 067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655 863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11 524 337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11 867 232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Mildevegen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ATIK AS</a:t>
            </a:r>
          </a:p>
        </p:txBody>
      </p:sp>
    </p:spTree>
  </p:cSld>
  <p:clrMapOvr>
    <a:masterClrMapping xmlns:a="http://schemas.openxmlformats.org/drawingml/2006/main"/>
  </p:clrMapOvr>
</p:sld>
</file>