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8d49e68c62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705e8b52454764"/>
  </p:sldMasterIdLst>
  <p:sldIdLst>
    <p:sldId xmlns:r="http://schemas.openxmlformats.org/officeDocument/2006/relationships" id="256" r:id="Rd21112f8b6424fbc"/>
    <p:sldId xmlns:r="http://schemas.openxmlformats.org/officeDocument/2006/relationships" id="257" r:id="R4d240e0f72b7429e"/>
    <p:sldId xmlns:r="http://schemas.openxmlformats.org/officeDocument/2006/relationships" id="258" r:id="R1565de39a4764578"/>
    <p:sldId xmlns:r="http://schemas.openxmlformats.org/officeDocument/2006/relationships" id="259" r:id="R7bb838d9a4b24fa2"/>
    <p:sldId xmlns:r="http://schemas.openxmlformats.org/officeDocument/2006/relationships" id="260" r:id="Rcd46d9dc7f3a4535"/>
    <p:sldId xmlns:r="http://schemas.openxmlformats.org/officeDocument/2006/relationships" id="261" r:id="R0f044c97dc054f2d"/>
    <p:sldId xmlns:r="http://schemas.openxmlformats.org/officeDocument/2006/relationships" id="262" r:id="R54b9824f762e4f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05e8b52454764" /><Relationship Type="http://schemas.openxmlformats.org/officeDocument/2006/relationships/slide" Target="/ppt/slides/slide1.xml" Id="Rd21112f8b6424fbc" /><Relationship Type="http://schemas.openxmlformats.org/officeDocument/2006/relationships/slide" Target="/ppt/slides/slide2.xml" Id="R4d240e0f72b7429e" /><Relationship Type="http://schemas.openxmlformats.org/officeDocument/2006/relationships/slide" Target="/ppt/slides/slide3.xml" Id="R1565de39a4764578" /><Relationship Type="http://schemas.openxmlformats.org/officeDocument/2006/relationships/slide" Target="/ppt/slides/slide4.xml" Id="R7bb838d9a4b24fa2" /><Relationship Type="http://schemas.openxmlformats.org/officeDocument/2006/relationships/slide" Target="/ppt/slides/slide5.xml" Id="Rcd46d9dc7f3a4535" /><Relationship Type="http://schemas.openxmlformats.org/officeDocument/2006/relationships/slide" Target="/ppt/slides/slide6.xml" Id="R0f044c97dc054f2d" /><Relationship Type="http://schemas.openxmlformats.org/officeDocument/2006/relationships/slide" Target="/ppt/slides/slide7.xml" Id="R54b9824f762e4f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1fc0e3702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521eaddd4d95" /><Relationship Type="http://schemas.openxmlformats.org/officeDocument/2006/relationships/theme" Target="/ppt/slideMasters/theme/theme1.xml" Id="Rac50146e05ba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b521eaddd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2ee4355b1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21441a8b0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d38e90ba0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89e1add4b43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5905fb2cc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ef41dde9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7a684928f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dan@dinrevisjon.no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