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978551c91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36aa861cdd4f54"/>
  </p:sldMasterIdLst>
  <p:sldIdLst>
    <p:sldId xmlns:r="http://schemas.openxmlformats.org/officeDocument/2006/relationships" id="256" r:id="Ree6c3428dff9490a"/>
    <p:sldId xmlns:r="http://schemas.openxmlformats.org/officeDocument/2006/relationships" id="257" r:id="R5048db97fd214cce"/>
    <p:sldId xmlns:r="http://schemas.openxmlformats.org/officeDocument/2006/relationships" id="258" r:id="R8c0dcccc477d4a04"/>
    <p:sldId xmlns:r="http://schemas.openxmlformats.org/officeDocument/2006/relationships" id="259" r:id="R55833c791dad47f2"/>
    <p:sldId xmlns:r="http://schemas.openxmlformats.org/officeDocument/2006/relationships" id="260" r:id="R2140a6e76a704efc"/>
    <p:sldId xmlns:r="http://schemas.openxmlformats.org/officeDocument/2006/relationships" id="261" r:id="R54b2221e93d8462b"/>
    <p:sldId xmlns:r="http://schemas.openxmlformats.org/officeDocument/2006/relationships" id="262" r:id="R36a8693b4b914d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6aa861cdd4f54" /><Relationship Type="http://schemas.openxmlformats.org/officeDocument/2006/relationships/slide" Target="/ppt/slides/slide1.xml" Id="Ree6c3428dff9490a" /><Relationship Type="http://schemas.openxmlformats.org/officeDocument/2006/relationships/slide" Target="/ppt/slides/slide2.xml" Id="R5048db97fd214cce" /><Relationship Type="http://schemas.openxmlformats.org/officeDocument/2006/relationships/slide" Target="/ppt/slides/slide3.xml" Id="R8c0dcccc477d4a04" /><Relationship Type="http://schemas.openxmlformats.org/officeDocument/2006/relationships/slide" Target="/ppt/slides/slide4.xml" Id="R55833c791dad47f2" /><Relationship Type="http://schemas.openxmlformats.org/officeDocument/2006/relationships/slide" Target="/ppt/slides/slide5.xml" Id="R2140a6e76a704efc" /><Relationship Type="http://schemas.openxmlformats.org/officeDocument/2006/relationships/slide" Target="/ppt/slides/slide6.xml" Id="R54b2221e93d8462b" /><Relationship Type="http://schemas.openxmlformats.org/officeDocument/2006/relationships/slide" Target="/ppt/slides/slide7.xml" Id="R36a8693b4b914d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ae0471142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581649f464a1a" /><Relationship Type="http://schemas.openxmlformats.org/officeDocument/2006/relationships/theme" Target="/ppt/slideMasters/theme/theme1.xml" Id="R8e832e5e50d14a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581649f46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dc15f2dd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75b168e77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643d0069d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804cf1025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07723810d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caf7078a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e0bd9db69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DYSTOPIA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DYSTOPIA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16 676 329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17 963 620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VALEUR BOTNEN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Botnen, Gustav Vigelands vei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27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989 262 696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DYSTOPIA INVEST AS</a:t>
            </a:r>
          </a:p>
        </p:txBody>
      </p:sp>
    </p:spTree>
  </p:cSld>
  <p:clrMapOvr>
    <a:masterClrMapping xmlns:a="http://schemas.openxmlformats.org/drawingml/2006/main"/>
  </p:clrMapOvr>
</p:sld>
</file>