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3cf0207bad43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f925737a914d00"/>
  </p:sldMasterIdLst>
  <p:sldIdLst>
    <p:sldId xmlns:r="http://schemas.openxmlformats.org/officeDocument/2006/relationships" id="256" r:id="Rd4ead15b785e4485"/>
    <p:sldId xmlns:r="http://schemas.openxmlformats.org/officeDocument/2006/relationships" id="257" r:id="Rd7abacf6bd714522"/>
    <p:sldId xmlns:r="http://schemas.openxmlformats.org/officeDocument/2006/relationships" id="258" r:id="R1d57764634c84fad"/>
    <p:sldId xmlns:r="http://schemas.openxmlformats.org/officeDocument/2006/relationships" id="259" r:id="Re3e359531e194e0a"/>
    <p:sldId xmlns:r="http://schemas.openxmlformats.org/officeDocument/2006/relationships" id="260" r:id="R2764babbf6c74758"/>
    <p:sldId xmlns:r="http://schemas.openxmlformats.org/officeDocument/2006/relationships" id="261" r:id="Rd9533cd346a541e0"/>
    <p:sldId xmlns:r="http://schemas.openxmlformats.org/officeDocument/2006/relationships" id="262" r:id="R57608664c27943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f925737a914d00" /><Relationship Type="http://schemas.openxmlformats.org/officeDocument/2006/relationships/slide" Target="/ppt/slides/slide1.xml" Id="Rd4ead15b785e4485" /><Relationship Type="http://schemas.openxmlformats.org/officeDocument/2006/relationships/slide" Target="/ppt/slides/slide2.xml" Id="Rd7abacf6bd714522" /><Relationship Type="http://schemas.openxmlformats.org/officeDocument/2006/relationships/slide" Target="/ppt/slides/slide3.xml" Id="R1d57764634c84fad" /><Relationship Type="http://schemas.openxmlformats.org/officeDocument/2006/relationships/slide" Target="/ppt/slides/slide4.xml" Id="Re3e359531e194e0a" /><Relationship Type="http://schemas.openxmlformats.org/officeDocument/2006/relationships/slide" Target="/ppt/slides/slide5.xml" Id="R2764babbf6c74758" /><Relationship Type="http://schemas.openxmlformats.org/officeDocument/2006/relationships/slide" Target="/ppt/slides/slide6.xml" Id="Rd9533cd346a541e0" /><Relationship Type="http://schemas.openxmlformats.org/officeDocument/2006/relationships/slide" Target="/ppt/slides/slide7.xml" Id="R57608664c27943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748bc6266b47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dc1ad7c56437a" /><Relationship Type="http://schemas.openxmlformats.org/officeDocument/2006/relationships/theme" Target="/ppt/slideMasters/theme/theme1.xml" Id="R7f4e4b03699d40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1dc1ad7c5643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6c06abc8c49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c526c76154d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338fa9ac94c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112369b234c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c21ac8ef844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c6a19ee0745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eb2d5fb4f47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1 371 808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1 885 859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3 425 019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ODDVAR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Kreklingen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6009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989 261 479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 INVEST AS</a:t>
            </a:r>
          </a:p>
        </p:txBody>
      </p:sp>
    </p:spTree>
  </p:cSld>
  <p:clrMapOvr>
    <a:masterClrMapping xmlns:a="http://schemas.openxmlformats.org/drawingml/2006/main"/>
  </p:clrMapOvr>
</p:sld>
</file>