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3cd3686b4941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150022a02d4d8d"/>
  </p:sldMasterIdLst>
  <p:sldIdLst>
    <p:sldId xmlns:r="http://schemas.openxmlformats.org/officeDocument/2006/relationships" id="256" r:id="R73dcd05d1bf844d3"/>
    <p:sldId xmlns:r="http://schemas.openxmlformats.org/officeDocument/2006/relationships" id="257" r:id="R512a5ff1d841448b"/>
    <p:sldId xmlns:r="http://schemas.openxmlformats.org/officeDocument/2006/relationships" id="258" r:id="R565ad219046e4ff8"/>
    <p:sldId xmlns:r="http://schemas.openxmlformats.org/officeDocument/2006/relationships" id="259" r:id="Rc8196d6f54634a57"/>
    <p:sldId xmlns:r="http://schemas.openxmlformats.org/officeDocument/2006/relationships" id="260" r:id="R3414b8be85364aab"/>
    <p:sldId xmlns:r="http://schemas.openxmlformats.org/officeDocument/2006/relationships" id="261" r:id="Rf766662897c04fd9"/>
    <p:sldId xmlns:r="http://schemas.openxmlformats.org/officeDocument/2006/relationships" id="262" r:id="R60f50f1820414c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150022a02d4d8d" /><Relationship Type="http://schemas.openxmlformats.org/officeDocument/2006/relationships/slide" Target="/ppt/slides/slide1.xml" Id="R73dcd05d1bf844d3" /><Relationship Type="http://schemas.openxmlformats.org/officeDocument/2006/relationships/slide" Target="/ppt/slides/slide2.xml" Id="R512a5ff1d841448b" /><Relationship Type="http://schemas.openxmlformats.org/officeDocument/2006/relationships/slide" Target="/ppt/slides/slide3.xml" Id="R565ad219046e4ff8" /><Relationship Type="http://schemas.openxmlformats.org/officeDocument/2006/relationships/slide" Target="/ppt/slides/slide4.xml" Id="Rc8196d6f54634a57" /><Relationship Type="http://schemas.openxmlformats.org/officeDocument/2006/relationships/slide" Target="/ppt/slides/slide5.xml" Id="R3414b8be85364aab" /><Relationship Type="http://schemas.openxmlformats.org/officeDocument/2006/relationships/slide" Target="/ppt/slides/slide6.xml" Id="Rf766662897c04fd9" /><Relationship Type="http://schemas.openxmlformats.org/officeDocument/2006/relationships/slide" Target="/ppt/slides/slide7.xml" Id="R60f50f1820414c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12cc30ce7a4a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06509098348da" /><Relationship Type="http://schemas.openxmlformats.org/officeDocument/2006/relationships/theme" Target="/ppt/slideMasters/theme/theme1.xml" Id="Rf44fc16020934a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f06509098348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75c3b43e94d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3ae66b3694f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02773923f4e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dff4a9c5d44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db22a03b644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ad6991c5e4a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53d5de78641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HEIFRO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HEIFRO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HEIFRO AS ble etablert [år] og holder til i Vassenden.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HEIFRO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HEIFRO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HEIFRO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356 409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317 341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4 218 600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23 702 778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28 240 786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HEIFRO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ÅRDAL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FOSSHEIM ÅRDAL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HEIFRO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Frode Årdal, Håvardtunvegen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6847 Vassenden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989 259 997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HEIFRO AS</a:t>
            </a:r>
          </a:p>
        </p:txBody>
      </p:sp>
    </p:spTree>
  </p:cSld>
  <p:clrMapOvr>
    <a:masterClrMapping xmlns:a="http://schemas.openxmlformats.org/drawingml/2006/main"/>
  </p:clrMapOvr>
</p:sld>
</file>