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6f8ca4c96649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c451ac9bac41d0"/>
  </p:sldMasterIdLst>
  <p:sldIdLst>
    <p:sldId xmlns:r="http://schemas.openxmlformats.org/officeDocument/2006/relationships" id="256" r:id="R90c4d7b2180f471c"/>
    <p:sldId xmlns:r="http://schemas.openxmlformats.org/officeDocument/2006/relationships" id="257" r:id="R964c07e467a4414f"/>
    <p:sldId xmlns:r="http://schemas.openxmlformats.org/officeDocument/2006/relationships" id="258" r:id="R4a830e3fafbf4e0b"/>
    <p:sldId xmlns:r="http://schemas.openxmlformats.org/officeDocument/2006/relationships" id="259" r:id="R1f31dc119cd7474a"/>
    <p:sldId xmlns:r="http://schemas.openxmlformats.org/officeDocument/2006/relationships" id="260" r:id="R5df2c59db14e4e48"/>
    <p:sldId xmlns:r="http://schemas.openxmlformats.org/officeDocument/2006/relationships" id="261" r:id="Rc1aaa9186661401c"/>
    <p:sldId xmlns:r="http://schemas.openxmlformats.org/officeDocument/2006/relationships" id="262" r:id="Rd163ca5fe0234d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451ac9bac41d0" /><Relationship Type="http://schemas.openxmlformats.org/officeDocument/2006/relationships/slide" Target="/ppt/slides/slide1.xml" Id="R90c4d7b2180f471c" /><Relationship Type="http://schemas.openxmlformats.org/officeDocument/2006/relationships/slide" Target="/ppt/slides/slide2.xml" Id="R964c07e467a4414f" /><Relationship Type="http://schemas.openxmlformats.org/officeDocument/2006/relationships/slide" Target="/ppt/slides/slide3.xml" Id="R4a830e3fafbf4e0b" /><Relationship Type="http://schemas.openxmlformats.org/officeDocument/2006/relationships/slide" Target="/ppt/slides/slide4.xml" Id="R1f31dc119cd7474a" /><Relationship Type="http://schemas.openxmlformats.org/officeDocument/2006/relationships/slide" Target="/ppt/slides/slide5.xml" Id="R5df2c59db14e4e48" /><Relationship Type="http://schemas.openxmlformats.org/officeDocument/2006/relationships/slide" Target="/ppt/slides/slide6.xml" Id="Rc1aaa9186661401c" /><Relationship Type="http://schemas.openxmlformats.org/officeDocument/2006/relationships/slide" Target="/ppt/slides/slide7.xml" Id="Rd163ca5fe0234d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e99a6bf1b42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410a3b3f04489" /><Relationship Type="http://schemas.openxmlformats.org/officeDocument/2006/relationships/theme" Target="/ppt/slideMasters/theme/theme1.xml" Id="R5262dcb90c694e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a410a3b3f044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798e2f65f4f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81b5ed2eb49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33ca4648b4d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53a18165945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a3bd98fda4a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a7a4eac394e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d50544f3146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TOANTO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TOANTO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339 197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4 067 472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5 105 444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Vik, Haukelivegen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989 259 717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