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32417ec37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95701142540d1"/>
  </p:sldMasterIdLst>
  <p:sldIdLst>
    <p:sldId xmlns:r="http://schemas.openxmlformats.org/officeDocument/2006/relationships" id="256" r:id="Rb4085273a6304e27"/>
    <p:sldId xmlns:r="http://schemas.openxmlformats.org/officeDocument/2006/relationships" id="257" r:id="R6dd512642b78441c"/>
    <p:sldId xmlns:r="http://schemas.openxmlformats.org/officeDocument/2006/relationships" id="258" r:id="R94f32b147d714137"/>
    <p:sldId xmlns:r="http://schemas.openxmlformats.org/officeDocument/2006/relationships" id="259" r:id="R24f7160e5a8e4b23"/>
    <p:sldId xmlns:r="http://schemas.openxmlformats.org/officeDocument/2006/relationships" id="260" r:id="R0dbd2d8b1143415d"/>
    <p:sldId xmlns:r="http://schemas.openxmlformats.org/officeDocument/2006/relationships" id="261" r:id="R0b017a3a2795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95701142540d1" /><Relationship Type="http://schemas.openxmlformats.org/officeDocument/2006/relationships/slide" Target="/ppt/slides/slide1.xml" Id="Rb4085273a6304e27" /><Relationship Type="http://schemas.openxmlformats.org/officeDocument/2006/relationships/slide" Target="/ppt/slides/slide2.xml" Id="R6dd512642b78441c" /><Relationship Type="http://schemas.openxmlformats.org/officeDocument/2006/relationships/slide" Target="/ppt/slides/slide3.xml" Id="R94f32b147d714137" /><Relationship Type="http://schemas.openxmlformats.org/officeDocument/2006/relationships/slide" Target="/ppt/slides/slide4.xml" Id="R24f7160e5a8e4b23" /><Relationship Type="http://schemas.openxmlformats.org/officeDocument/2006/relationships/slide" Target="/ppt/slides/slide5.xml" Id="R0dbd2d8b1143415d" /><Relationship Type="http://schemas.openxmlformats.org/officeDocument/2006/relationships/slide" Target="/ppt/slides/slide6.xml" Id="R0b017a3a2795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b2127c65e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9b4700fe422b" /><Relationship Type="http://schemas.openxmlformats.org/officeDocument/2006/relationships/theme" Target="/ppt/slideMasters/theme/theme1.xml" Id="Rbd12c16f5cf2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a9b4700fe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f5bb26a4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75ea8b414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ed65f3ce547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ac549a3d2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b493867e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28079ba7f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TOANTO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Vik, Haukelivegen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