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bbb6b1a37a4f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996e94d57f4696"/>
  </p:sldMasterIdLst>
  <p:sldIdLst>
    <p:sldId xmlns:r="http://schemas.openxmlformats.org/officeDocument/2006/relationships" id="256" r:id="R80b3f61a8a9b4c8c"/>
    <p:sldId xmlns:r="http://schemas.openxmlformats.org/officeDocument/2006/relationships" id="257" r:id="R43f1166dceeb4111"/>
    <p:sldId xmlns:r="http://schemas.openxmlformats.org/officeDocument/2006/relationships" id="258" r:id="Rea23492da4ea4a7b"/>
    <p:sldId xmlns:r="http://schemas.openxmlformats.org/officeDocument/2006/relationships" id="259" r:id="Rc4f070b334c5491e"/>
    <p:sldId xmlns:r="http://schemas.openxmlformats.org/officeDocument/2006/relationships" id="260" r:id="Rdf5fced9d56a4156"/>
    <p:sldId xmlns:r="http://schemas.openxmlformats.org/officeDocument/2006/relationships" id="261" r:id="R6468405f3cc74f06"/>
    <p:sldId xmlns:r="http://schemas.openxmlformats.org/officeDocument/2006/relationships" id="262" r:id="R8dc1454f004640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96e94d57f4696" /><Relationship Type="http://schemas.openxmlformats.org/officeDocument/2006/relationships/slide" Target="/ppt/slides/slide1.xml" Id="R80b3f61a8a9b4c8c" /><Relationship Type="http://schemas.openxmlformats.org/officeDocument/2006/relationships/slide" Target="/ppt/slides/slide2.xml" Id="R43f1166dceeb4111" /><Relationship Type="http://schemas.openxmlformats.org/officeDocument/2006/relationships/slide" Target="/ppt/slides/slide3.xml" Id="Rea23492da4ea4a7b" /><Relationship Type="http://schemas.openxmlformats.org/officeDocument/2006/relationships/slide" Target="/ppt/slides/slide4.xml" Id="Rc4f070b334c5491e" /><Relationship Type="http://schemas.openxmlformats.org/officeDocument/2006/relationships/slide" Target="/ppt/slides/slide5.xml" Id="Rdf5fced9d56a4156" /><Relationship Type="http://schemas.openxmlformats.org/officeDocument/2006/relationships/slide" Target="/ppt/slides/slide6.xml" Id="R6468405f3cc74f06" /><Relationship Type="http://schemas.openxmlformats.org/officeDocument/2006/relationships/slide" Target="/ppt/slides/slide7.xml" Id="R8dc1454f004640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66dd66bae4f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20bbfcb364b60" /><Relationship Type="http://schemas.openxmlformats.org/officeDocument/2006/relationships/theme" Target="/ppt/slideMasters/theme/theme1.xml" Id="R176395e1af7549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d20bbfcb364b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4331b384346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1513c0b7c42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190afaf6e42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390e9fe8442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316bb41ce4a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e2062198e4c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2a72d064d40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199 834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15 503 807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15 560 267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STOKKE ABRAHAMSEN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HSA INVEST AS</a:t>
            </a:r>
          </a:p>
        </p:txBody>
      </p:sp>
    </p:spTree>
  </p:cSld>
  <p:clrMapOvr>
    <a:masterClrMapping xmlns:a="http://schemas.openxmlformats.org/drawingml/2006/main"/>
  </p:clrMapOvr>
</p:sld>
</file>