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1fb65f2d5346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6967e8775a4982"/>
  </p:sldMasterIdLst>
  <p:sldIdLst>
    <p:sldId xmlns:r="http://schemas.openxmlformats.org/officeDocument/2006/relationships" id="256" r:id="R16a885bce9cf4361"/>
    <p:sldId xmlns:r="http://schemas.openxmlformats.org/officeDocument/2006/relationships" id="257" r:id="R9ebd6d9826b14277"/>
    <p:sldId xmlns:r="http://schemas.openxmlformats.org/officeDocument/2006/relationships" id="258" r:id="R79699caa8c734932"/>
    <p:sldId xmlns:r="http://schemas.openxmlformats.org/officeDocument/2006/relationships" id="259" r:id="R0d529d95ca5e46b6"/>
    <p:sldId xmlns:r="http://schemas.openxmlformats.org/officeDocument/2006/relationships" id="260" r:id="R2a8aa896d23545b3"/>
    <p:sldId xmlns:r="http://schemas.openxmlformats.org/officeDocument/2006/relationships" id="261" r:id="R665a0f8a336940c2"/>
    <p:sldId xmlns:r="http://schemas.openxmlformats.org/officeDocument/2006/relationships" id="262" r:id="Rd2e1b8bd0a524e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6967e8775a4982" /><Relationship Type="http://schemas.openxmlformats.org/officeDocument/2006/relationships/slide" Target="/ppt/slides/slide1.xml" Id="R16a885bce9cf4361" /><Relationship Type="http://schemas.openxmlformats.org/officeDocument/2006/relationships/slide" Target="/ppt/slides/slide2.xml" Id="R9ebd6d9826b14277" /><Relationship Type="http://schemas.openxmlformats.org/officeDocument/2006/relationships/slide" Target="/ppt/slides/slide3.xml" Id="R79699caa8c734932" /><Relationship Type="http://schemas.openxmlformats.org/officeDocument/2006/relationships/slide" Target="/ppt/slides/slide4.xml" Id="R0d529d95ca5e46b6" /><Relationship Type="http://schemas.openxmlformats.org/officeDocument/2006/relationships/slide" Target="/ppt/slides/slide5.xml" Id="R2a8aa896d23545b3" /><Relationship Type="http://schemas.openxmlformats.org/officeDocument/2006/relationships/slide" Target="/ppt/slides/slide6.xml" Id="R665a0f8a336940c2" /><Relationship Type="http://schemas.openxmlformats.org/officeDocument/2006/relationships/slide" Target="/ppt/slides/slide7.xml" Id="Rd2e1b8bd0a524e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f3a27720fe48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ebd2e84b2415b" /><Relationship Type="http://schemas.openxmlformats.org/officeDocument/2006/relationships/theme" Target="/ppt/slideMasters/theme/theme1.xml" Id="R34f9f4a9206c49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aebd2e84b241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4e02eac9043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0ed080f0645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6d97a927440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6aebf12ec4d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076f4f9ca4f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30c6ea6b943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e99b9fe2f48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REME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2 073 931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625 780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502 399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239 263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1 190 773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BERIT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02 43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berit@remeregnskap.no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