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28eaedd20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49848585446df"/>
  </p:sldMasterIdLst>
  <p:sldIdLst>
    <p:sldId xmlns:r="http://schemas.openxmlformats.org/officeDocument/2006/relationships" id="256" r:id="R6484b13beb9d48e2"/>
    <p:sldId xmlns:r="http://schemas.openxmlformats.org/officeDocument/2006/relationships" id="257" r:id="R3ddfdd5291584690"/>
    <p:sldId xmlns:r="http://schemas.openxmlformats.org/officeDocument/2006/relationships" id="258" r:id="R3603cb4f8021494d"/>
    <p:sldId xmlns:r="http://schemas.openxmlformats.org/officeDocument/2006/relationships" id="259" r:id="Rb1107d6aa7014d71"/>
    <p:sldId xmlns:r="http://schemas.openxmlformats.org/officeDocument/2006/relationships" id="260" r:id="R5fa98e4260144db0"/>
    <p:sldId xmlns:r="http://schemas.openxmlformats.org/officeDocument/2006/relationships" id="261" r:id="Rd3303002b385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49848585446df" /><Relationship Type="http://schemas.openxmlformats.org/officeDocument/2006/relationships/slide" Target="/ppt/slides/slide1.xml" Id="R6484b13beb9d48e2" /><Relationship Type="http://schemas.openxmlformats.org/officeDocument/2006/relationships/slide" Target="/ppt/slides/slide2.xml" Id="R3ddfdd5291584690" /><Relationship Type="http://schemas.openxmlformats.org/officeDocument/2006/relationships/slide" Target="/ppt/slides/slide3.xml" Id="R3603cb4f8021494d" /><Relationship Type="http://schemas.openxmlformats.org/officeDocument/2006/relationships/slide" Target="/ppt/slides/slide4.xml" Id="Rb1107d6aa7014d71" /><Relationship Type="http://schemas.openxmlformats.org/officeDocument/2006/relationships/slide" Target="/ppt/slides/slide5.xml" Id="R5fa98e4260144db0" /><Relationship Type="http://schemas.openxmlformats.org/officeDocument/2006/relationships/slide" Target="/ppt/slides/slide6.xml" Id="Rd3303002b385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e514615c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f319552248f6" /><Relationship Type="http://schemas.openxmlformats.org/officeDocument/2006/relationships/theme" Target="/ppt/slideMasters/theme/theme1.xml" Id="Rb9f01a0dfc7a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df3195522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e28417b0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56ca2ca7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f05e4e28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f1c7df41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09a2dfd6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ec92251f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