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22fd6bef4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68aafd6fd406e"/>
  </p:sldMasterIdLst>
  <p:sldIdLst>
    <p:sldId xmlns:r="http://schemas.openxmlformats.org/officeDocument/2006/relationships" id="256" r:id="R3624f96ebca54d8d"/>
    <p:sldId xmlns:r="http://schemas.openxmlformats.org/officeDocument/2006/relationships" id="257" r:id="Rf2e83fe766fd4095"/>
    <p:sldId xmlns:r="http://schemas.openxmlformats.org/officeDocument/2006/relationships" id="258" r:id="R31276e47da10494e"/>
    <p:sldId xmlns:r="http://schemas.openxmlformats.org/officeDocument/2006/relationships" id="259" r:id="R9b4d6791ece24c66"/>
    <p:sldId xmlns:r="http://schemas.openxmlformats.org/officeDocument/2006/relationships" id="260" r:id="Rc78b4a70330f4e8c"/>
    <p:sldId xmlns:r="http://schemas.openxmlformats.org/officeDocument/2006/relationships" id="261" r:id="Re4f5ff84dfe0431e"/>
    <p:sldId xmlns:r="http://schemas.openxmlformats.org/officeDocument/2006/relationships" id="262" r:id="R52a1bf198696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68aafd6fd406e" /><Relationship Type="http://schemas.openxmlformats.org/officeDocument/2006/relationships/slide" Target="/ppt/slides/slide1.xml" Id="R3624f96ebca54d8d" /><Relationship Type="http://schemas.openxmlformats.org/officeDocument/2006/relationships/slide" Target="/ppt/slides/slide2.xml" Id="Rf2e83fe766fd4095" /><Relationship Type="http://schemas.openxmlformats.org/officeDocument/2006/relationships/slide" Target="/ppt/slides/slide3.xml" Id="R31276e47da10494e" /><Relationship Type="http://schemas.openxmlformats.org/officeDocument/2006/relationships/slide" Target="/ppt/slides/slide4.xml" Id="R9b4d6791ece24c66" /><Relationship Type="http://schemas.openxmlformats.org/officeDocument/2006/relationships/slide" Target="/ppt/slides/slide5.xml" Id="Rc78b4a70330f4e8c" /><Relationship Type="http://schemas.openxmlformats.org/officeDocument/2006/relationships/slide" Target="/ppt/slides/slide6.xml" Id="Re4f5ff84dfe0431e" /><Relationship Type="http://schemas.openxmlformats.org/officeDocument/2006/relationships/slide" Target="/ppt/slides/slide7.xml" Id="R52a1bf198696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123fd67fb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6f5698e1456f" /><Relationship Type="http://schemas.openxmlformats.org/officeDocument/2006/relationships/theme" Target="/ppt/slideMasters/theme/theme1.xml" Id="Rd1eee0952e3c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56f5698e1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6171fa0a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3bd719aa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d39846d57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a462cf7f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f23f6b9e0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670e0450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ba79fb68a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