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86deff836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b8145d05b4a4b"/>
  </p:sldMasterIdLst>
  <p:sldIdLst>
    <p:sldId xmlns:r="http://schemas.openxmlformats.org/officeDocument/2006/relationships" id="256" r:id="R31974211e9974e1e"/>
    <p:sldId xmlns:r="http://schemas.openxmlformats.org/officeDocument/2006/relationships" id="257" r:id="R0d0955fe0896440f"/>
    <p:sldId xmlns:r="http://schemas.openxmlformats.org/officeDocument/2006/relationships" id="258" r:id="R141d13dab5d046dd"/>
    <p:sldId xmlns:r="http://schemas.openxmlformats.org/officeDocument/2006/relationships" id="259" r:id="R9ba54aa9d5174eb8"/>
    <p:sldId xmlns:r="http://schemas.openxmlformats.org/officeDocument/2006/relationships" id="260" r:id="R8d25248922b542d7"/>
    <p:sldId xmlns:r="http://schemas.openxmlformats.org/officeDocument/2006/relationships" id="261" r:id="R299bca6839e9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b8145d05b4a4b" /><Relationship Type="http://schemas.openxmlformats.org/officeDocument/2006/relationships/slide" Target="/ppt/slides/slide1.xml" Id="R31974211e9974e1e" /><Relationship Type="http://schemas.openxmlformats.org/officeDocument/2006/relationships/slide" Target="/ppt/slides/slide2.xml" Id="R0d0955fe0896440f" /><Relationship Type="http://schemas.openxmlformats.org/officeDocument/2006/relationships/slide" Target="/ppt/slides/slide3.xml" Id="R141d13dab5d046dd" /><Relationship Type="http://schemas.openxmlformats.org/officeDocument/2006/relationships/slide" Target="/ppt/slides/slide4.xml" Id="R9ba54aa9d5174eb8" /><Relationship Type="http://schemas.openxmlformats.org/officeDocument/2006/relationships/slide" Target="/ppt/slides/slide5.xml" Id="R8d25248922b542d7" /><Relationship Type="http://schemas.openxmlformats.org/officeDocument/2006/relationships/slide" Target="/ppt/slides/slide6.xml" Id="R299bca6839e9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de5a307eb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54ca3a504366" /><Relationship Type="http://schemas.openxmlformats.org/officeDocument/2006/relationships/theme" Target="/ppt/slideMasters/theme/theme1.xml" Id="Rf4fc3f9bfafa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854ca3a50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a0c2ed26e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54624d3b0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8702fa28d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11e2153f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29009d9c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929dc8a1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