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9f72e4240b40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d6d28a317b4480"/>
  </p:sldMasterIdLst>
  <p:sldIdLst>
    <p:sldId xmlns:r="http://schemas.openxmlformats.org/officeDocument/2006/relationships" id="256" r:id="R6d3208a76a18448b"/>
    <p:sldId xmlns:r="http://schemas.openxmlformats.org/officeDocument/2006/relationships" id="257" r:id="R41689f1c95c64160"/>
    <p:sldId xmlns:r="http://schemas.openxmlformats.org/officeDocument/2006/relationships" id="258" r:id="R7833ea1607ec407c"/>
    <p:sldId xmlns:r="http://schemas.openxmlformats.org/officeDocument/2006/relationships" id="259" r:id="Rd3c34e62ee90456a"/>
    <p:sldId xmlns:r="http://schemas.openxmlformats.org/officeDocument/2006/relationships" id="260" r:id="Rd0e7043aba3f4c86"/>
    <p:sldId xmlns:r="http://schemas.openxmlformats.org/officeDocument/2006/relationships" id="261" r:id="R6727d3943b6e4b19"/>
    <p:sldId xmlns:r="http://schemas.openxmlformats.org/officeDocument/2006/relationships" id="262" r:id="Rf44fdef119b746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d6d28a317b4480" /><Relationship Type="http://schemas.openxmlformats.org/officeDocument/2006/relationships/slide" Target="/ppt/slides/slide1.xml" Id="R6d3208a76a18448b" /><Relationship Type="http://schemas.openxmlformats.org/officeDocument/2006/relationships/slide" Target="/ppt/slides/slide2.xml" Id="R41689f1c95c64160" /><Relationship Type="http://schemas.openxmlformats.org/officeDocument/2006/relationships/slide" Target="/ppt/slides/slide3.xml" Id="R7833ea1607ec407c" /><Relationship Type="http://schemas.openxmlformats.org/officeDocument/2006/relationships/slide" Target="/ppt/slides/slide4.xml" Id="Rd3c34e62ee90456a" /><Relationship Type="http://schemas.openxmlformats.org/officeDocument/2006/relationships/slide" Target="/ppt/slides/slide5.xml" Id="Rd0e7043aba3f4c86" /><Relationship Type="http://schemas.openxmlformats.org/officeDocument/2006/relationships/slide" Target="/ppt/slides/slide6.xml" Id="R6727d3943b6e4b19" /><Relationship Type="http://schemas.openxmlformats.org/officeDocument/2006/relationships/slide" Target="/ppt/slides/slide7.xml" Id="Rf44fdef119b746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77cc4c2eb041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c0483178f484b" /><Relationship Type="http://schemas.openxmlformats.org/officeDocument/2006/relationships/theme" Target="/ppt/slideMasters/theme/theme1.xml" Id="R39ee592777104a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0c0483178f48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d1d65f7bb4b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18b25a5f540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3cf4fcc9740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b68319ee541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d0d13ab2b40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2f368ba934c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e2899c4ba48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ITEUM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ITEUM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−431 711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−430 228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385 147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390 036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KALLEVIK RANDI KESKITALO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Holdalsnuten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rkallevik@gmail.com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