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3c96cb529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c561d1b8e4bcf"/>
  </p:sldMasterIdLst>
  <p:sldIdLst>
    <p:sldId xmlns:r="http://schemas.openxmlformats.org/officeDocument/2006/relationships" id="256" r:id="R2d59816a2c4f4db0"/>
    <p:sldId xmlns:r="http://schemas.openxmlformats.org/officeDocument/2006/relationships" id="257" r:id="R2d99f11774574706"/>
    <p:sldId xmlns:r="http://schemas.openxmlformats.org/officeDocument/2006/relationships" id="258" r:id="Rff0c8d9e3ae04af1"/>
    <p:sldId xmlns:r="http://schemas.openxmlformats.org/officeDocument/2006/relationships" id="259" r:id="R27014029e77642af"/>
    <p:sldId xmlns:r="http://schemas.openxmlformats.org/officeDocument/2006/relationships" id="260" r:id="R2281777f1bf3407d"/>
    <p:sldId xmlns:r="http://schemas.openxmlformats.org/officeDocument/2006/relationships" id="261" r:id="R76ed964442be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c561d1b8e4bcf" /><Relationship Type="http://schemas.openxmlformats.org/officeDocument/2006/relationships/slide" Target="/ppt/slides/slide1.xml" Id="R2d59816a2c4f4db0" /><Relationship Type="http://schemas.openxmlformats.org/officeDocument/2006/relationships/slide" Target="/ppt/slides/slide2.xml" Id="R2d99f11774574706" /><Relationship Type="http://schemas.openxmlformats.org/officeDocument/2006/relationships/slide" Target="/ppt/slides/slide3.xml" Id="Rff0c8d9e3ae04af1" /><Relationship Type="http://schemas.openxmlformats.org/officeDocument/2006/relationships/slide" Target="/ppt/slides/slide4.xml" Id="R27014029e77642af" /><Relationship Type="http://schemas.openxmlformats.org/officeDocument/2006/relationships/slide" Target="/ppt/slides/slide5.xml" Id="R2281777f1bf3407d" /><Relationship Type="http://schemas.openxmlformats.org/officeDocument/2006/relationships/slide" Target="/ppt/slides/slide6.xml" Id="R76ed964442be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d69fe1cf541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a801b6c5b4ee2" /><Relationship Type="http://schemas.openxmlformats.org/officeDocument/2006/relationships/theme" Target="/ppt/slideMasters/theme/theme1.xml" Id="R60c87b1779ed4b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a801b6c5b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f214ac64e48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3c2356faf49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a57fd01f44b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ba43c32b6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3e4b3e1a6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9102d937f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