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0514a240f049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1e6c8cc9dc49a1"/>
  </p:sldMasterIdLst>
  <p:sldIdLst>
    <p:sldId xmlns:r="http://schemas.openxmlformats.org/officeDocument/2006/relationships" id="256" r:id="R8a5bd7834a2a4cf9"/>
    <p:sldId xmlns:r="http://schemas.openxmlformats.org/officeDocument/2006/relationships" id="257" r:id="R260b63bd24be42cd"/>
    <p:sldId xmlns:r="http://schemas.openxmlformats.org/officeDocument/2006/relationships" id="258" r:id="R7f1dc9ccc9034f14"/>
    <p:sldId xmlns:r="http://schemas.openxmlformats.org/officeDocument/2006/relationships" id="259" r:id="R4055fa5a04ca4f15"/>
    <p:sldId xmlns:r="http://schemas.openxmlformats.org/officeDocument/2006/relationships" id="260" r:id="Rb8eb2c58b7914281"/>
    <p:sldId xmlns:r="http://schemas.openxmlformats.org/officeDocument/2006/relationships" id="261" r:id="Raf07ef3790ea4291"/>
    <p:sldId xmlns:r="http://schemas.openxmlformats.org/officeDocument/2006/relationships" id="262" r:id="R97c8f22fd8f54b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e6c8cc9dc49a1" /><Relationship Type="http://schemas.openxmlformats.org/officeDocument/2006/relationships/slide" Target="/ppt/slides/slide1.xml" Id="R8a5bd7834a2a4cf9" /><Relationship Type="http://schemas.openxmlformats.org/officeDocument/2006/relationships/slide" Target="/ppt/slides/slide2.xml" Id="R260b63bd24be42cd" /><Relationship Type="http://schemas.openxmlformats.org/officeDocument/2006/relationships/slide" Target="/ppt/slides/slide3.xml" Id="R7f1dc9ccc9034f14" /><Relationship Type="http://schemas.openxmlformats.org/officeDocument/2006/relationships/slide" Target="/ppt/slides/slide4.xml" Id="R4055fa5a04ca4f15" /><Relationship Type="http://schemas.openxmlformats.org/officeDocument/2006/relationships/slide" Target="/ppt/slides/slide5.xml" Id="Rb8eb2c58b7914281" /><Relationship Type="http://schemas.openxmlformats.org/officeDocument/2006/relationships/slide" Target="/ppt/slides/slide6.xml" Id="Raf07ef3790ea4291" /><Relationship Type="http://schemas.openxmlformats.org/officeDocument/2006/relationships/slide" Target="/ppt/slides/slide7.xml" Id="R97c8f22fd8f54b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6d258131c244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a3aa09c8d4a2c" /><Relationship Type="http://schemas.openxmlformats.org/officeDocument/2006/relationships/theme" Target="/ppt/slideMasters/theme/theme1.xml" Id="Rd2912fe91c4d4c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7a3aa09c8d4a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531fc3d1c48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bd6872f0a4c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fb11af0724c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75d1fe8d6a42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c18ed598a42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36037d9ed4b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e54b004584f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RMO HOLDING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2 569 703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2 782 356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OPSETH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Ringsakervegen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2383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989 259 253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RMO HOLDING AS</a:t>
            </a:r>
          </a:p>
        </p:txBody>
      </p:sp>
    </p:spTree>
  </p:cSld>
  <p:clrMapOvr>
    <a:masterClrMapping xmlns:a="http://schemas.openxmlformats.org/drawingml/2006/main"/>
  </p:clrMapOvr>
</p:sld>
</file>