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60068509945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43f80b34ba45ad"/>
  </p:sldMasterIdLst>
  <p:sldIdLst>
    <p:sldId xmlns:r="http://schemas.openxmlformats.org/officeDocument/2006/relationships" id="256" r:id="R233350dac986439d"/>
    <p:sldId xmlns:r="http://schemas.openxmlformats.org/officeDocument/2006/relationships" id="257" r:id="R71941d87d9094143"/>
    <p:sldId xmlns:r="http://schemas.openxmlformats.org/officeDocument/2006/relationships" id="258" r:id="Rb2922d9847b949cd"/>
    <p:sldId xmlns:r="http://schemas.openxmlformats.org/officeDocument/2006/relationships" id="259" r:id="Raac13a5cb1954f12"/>
    <p:sldId xmlns:r="http://schemas.openxmlformats.org/officeDocument/2006/relationships" id="260" r:id="R8a8af3b2b38b4a05"/>
    <p:sldId xmlns:r="http://schemas.openxmlformats.org/officeDocument/2006/relationships" id="261" r:id="R395ef81390c34f00"/>
    <p:sldId xmlns:r="http://schemas.openxmlformats.org/officeDocument/2006/relationships" id="262" r:id="Rbe7aea72db57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3f80b34ba45ad" /><Relationship Type="http://schemas.openxmlformats.org/officeDocument/2006/relationships/slide" Target="/ppt/slides/slide1.xml" Id="R233350dac986439d" /><Relationship Type="http://schemas.openxmlformats.org/officeDocument/2006/relationships/slide" Target="/ppt/slides/slide2.xml" Id="R71941d87d9094143" /><Relationship Type="http://schemas.openxmlformats.org/officeDocument/2006/relationships/slide" Target="/ppt/slides/slide3.xml" Id="Rb2922d9847b949cd" /><Relationship Type="http://schemas.openxmlformats.org/officeDocument/2006/relationships/slide" Target="/ppt/slides/slide4.xml" Id="Raac13a5cb1954f12" /><Relationship Type="http://schemas.openxmlformats.org/officeDocument/2006/relationships/slide" Target="/ppt/slides/slide5.xml" Id="R8a8af3b2b38b4a05" /><Relationship Type="http://schemas.openxmlformats.org/officeDocument/2006/relationships/slide" Target="/ppt/slides/slide6.xml" Id="R395ef81390c34f00" /><Relationship Type="http://schemas.openxmlformats.org/officeDocument/2006/relationships/slide" Target="/ppt/slides/slide7.xml" Id="Rbe7aea72db57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c4d42ac914d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553bcf54441f" /><Relationship Type="http://schemas.openxmlformats.org/officeDocument/2006/relationships/theme" Target="/ppt/slideMasters/theme/theme1.xml" Id="R7f584dc303714b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e0553bcf54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ce6258092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01e5c6f2f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ea0c1237543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87806f8dc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1172d913343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f353e806e46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2d5c11a8f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JPS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JPS INVESTERING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56 528 194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66 372 805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PETTER SJØEN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PETTER SJØEN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 INVESTERING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INVESTERING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Stongvegen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