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0944a251e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230257f114016"/>
  </p:sldMasterIdLst>
  <p:sldIdLst>
    <p:sldId xmlns:r="http://schemas.openxmlformats.org/officeDocument/2006/relationships" id="256" r:id="R78eaf00b468b41e5"/>
    <p:sldId xmlns:r="http://schemas.openxmlformats.org/officeDocument/2006/relationships" id="257" r:id="Ra269910dd20c4523"/>
    <p:sldId xmlns:r="http://schemas.openxmlformats.org/officeDocument/2006/relationships" id="258" r:id="R35d30f6ffb7343a7"/>
    <p:sldId xmlns:r="http://schemas.openxmlformats.org/officeDocument/2006/relationships" id="259" r:id="R71d06b3ed8674a46"/>
    <p:sldId xmlns:r="http://schemas.openxmlformats.org/officeDocument/2006/relationships" id="260" r:id="R4d0e7f6448934158"/>
    <p:sldId xmlns:r="http://schemas.openxmlformats.org/officeDocument/2006/relationships" id="261" r:id="R0616a35187d44fdf"/>
    <p:sldId xmlns:r="http://schemas.openxmlformats.org/officeDocument/2006/relationships" id="262" r:id="Rc2115d017435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230257f114016" /><Relationship Type="http://schemas.openxmlformats.org/officeDocument/2006/relationships/slide" Target="/ppt/slides/slide1.xml" Id="R78eaf00b468b41e5" /><Relationship Type="http://schemas.openxmlformats.org/officeDocument/2006/relationships/slide" Target="/ppt/slides/slide2.xml" Id="Ra269910dd20c4523" /><Relationship Type="http://schemas.openxmlformats.org/officeDocument/2006/relationships/slide" Target="/ppt/slides/slide3.xml" Id="R35d30f6ffb7343a7" /><Relationship Type="http://schemas.openxmlformats.org/officeDocument/2006/relationships/slide" Target="/ppt/slides/slide4.xml" Id="R71d06b3ed8674a46" /><Relationship Type="http://schemas.openxmlformats.org/officeDocument/2006/relationships/slide" Target="/ppt/slides/slide5.xml" Id="R4d0e7f6448934158" /><Relationship Type="http://schemas.openxmlformats.org/officeDocument/2006/relationships/slide" Target="/ppt/slides/slide6.xml" Id="R0616a35187d44fdf" /><Relationship Type="http://schemas.openxmlformats.org/officeDocument/2006/relationships/slide" Target="/ppt/slides/slide7.xml" Id="Rc2115d017435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647483ce6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2a790ce2438a" /><Relationship Type="http://schemas.openxmlformats.org/officeDocument/2006/relationships/theme" Target="/ppt/slideMasters/theme/theme1.xml" Id="R8a0d2f6e9849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c2a790ce2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6be0b709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85e14e4f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eca982a3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f8842d49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cd86a4d1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5ac0ef723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2cbd17ee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