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72096db64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7f4e96b7049da"/>
  </p:sldMasterIdLst>
  <p:sldIdLst>
    <p:sldId xmlns:r="http://schemas.openxmlformats.org/officeDocument/2006/relationships" id="256" r:id="Racbe30c1a4a74e5f"/>
    <p:sldId xmlns:r="http://schemas.openxmlformats.org/officeDocument/2006/relationships" id="257" r:id="Ra36a5b61aee74b04"/>
    <p:sldId xmlns:r="http://schemas.openxmlformats.org/officeDocument/2006/relationships" id="258" r:id="Rcf4e35429d244fbb"/>
    <p:sldId xmlns:r="http://schemas.openxmlformats.org/officeDocument/2006/relationships" id="259" r:id="R16697b2e74e043b3"/>
    <p:sldId xmlns:r="http://schemas.openxmlformats.org/officeDocument/2006/relationships" id="260" r:id="R40340100109c4756"/>
    <p:sldId xmlns:r="http://schemas.openxmlformats.org/officeDocument/2006/relationships" id="261" r:id="R6ea2125d15d34b80"/>
    <p:sldId xmlns:r="http://schemas.openxmlformats.org/officeDocument/2006/relationships" id="262" r:id="R4066b1d03111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7f4e96b7049da" /><Relationship Type="http://schemas.openxmlformats.org/officeDocument/2006/relationships/slide" Target="/ppt/slides/slide1.xml" Id="Racbe30c1a4a74e5f" /><Relationship Type="http://schemas.openxmlformats.org/officeDocument/2006/relationships/slide" Target="/ppt/slides/slide2.xml" Id="Ra36a5b61aee74b04" /><Relationship Type="http://schemas.openxmlformats.org/officeDocument/2006/relationships/slide" Target="/ppt/slides/slide3.xml" Id="Rcf4e35429d244fbb" /><Relationship Type="http://schemas.openxmlformats.org/officeDocument/2006/relationships/slide" Target="/ppt/slides/slide4.xml" Id="R16697b2e74e043b3" /><Relationship Type="http://schemas.openxmlformats.org/officeDocument/2006/relationships/slide" Target="/ppt/slides/slide5.xml" Id="R40340100109c4756" /><Relationship Type="http://schemas.openxmlformats.org/officeDocument/2006/relationships/slide" Target="/ppt/slides/slide6.xml" Id="R6ea2125d15d34b80" /><Relationship Type="http://schemas.openxmlformats.org/officeDocument/2006/relationships/slide" Target="/ppt/slides/slide7.xml" Id="R4066b1d03111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de796c2694e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51386ae64133" /><Relationship Type="http://schemas.openxmlformats.org/officeDocument/2006/relationships/theme" Target="/ppt/slideMasters/theme/theme1.xml" Id="R7c37fc43c05e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151386ae6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8b3c5b28e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05dc044f3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1249794e9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fc5848a4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ee71c4faa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aeeb3b47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25be99fba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18 243 479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JAN-OTTO RINGDAL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Ringdal Patenter AS, Frysjaveien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DALUM AS</a:t>
            </a:r>
          </a:p>
        </p:txBody>
      </p:sp>
    </p:spTree>
  </p:cSld>
  <p:clrMapOvr>
    <a:masterClrMapping xmlns:a="http://schemas.openxmlformats.org/drawingml/2006/main"/>
  </p:clrMapOvr>
</p:sld>
</file>