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0ddb5b206542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ab478ec49e4999"/>
  </p:sldMasterIdLst>
  <p:sldIdLst>
    <p:sldId xmlns:r="http://schemas.openxmlformats.org/officeDocument/2006/relationships" id="256" r:id="Rfb5e1aa72e8749d2"/>
    <p:sldId xmlns:r="http://schemas.openxmlformats.org/officeDocument/2006/relationships" id="257" r:id="R52db93b225e242f9"/>
    <p:sldId xmlns:r="http://schemas.openxmlformats.org/officeDocument/2006/relationships" id="258" r:id="R8b4d96d9efb04d33"/>
    <p:sldId xmlns:r="http://schemas.openxmlformats.org/officeDocument/2006/relationships" id="259" r:id="Rb444a339655145ae"/>
    <p:sldId xmlns:r="http://schemas.openxmlformats.org/officeDocument/2006/relationships" id="260" r:id="Rfd54cb3eb4ec43fb"/>
    <p:sldId xmlns:r="http://schemas.openxmlformats.org/officeDocument/2006/relationships" id="261" r:id="Rd1903dd2a8de4303"/>
    <p:sldId xmlns:r="http://schemas.openxmlformats.org/officeDocument/2006/relationships" id="262" r:id="R1aad951476e542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ab478ec49e4999" /><Relationship Type="http://schemas.openxmlformats.org/officeDocument/2006/relationships/slide" Target="/ppt/slides/slide1.xml" Id="Rfb5e1aa72e8749d2" /><Relationship Type="http://schemas.openxmlformats.org/officeDocument/2006/relationships/slide" Target="/ppt/slides/slide2.xml" Id="R52db93b225e242f9" /><Relationship Type="http://schemas.openxmlformats.org/officeDocument/2006/relationships/slide" Target="/ppt/slides/slide3.xml" Id="R8b4d96d9efb04d33" /><Relationship Type="http://schemas.openxmlformats.org/officeDocument/2006/relationships/slide" Target="/ppt/slides/slide4.xml" Id="Rb444a339655145ae" /><Relationship Type="http://schemas.openxmlformats.org/officeDocument/2006/relationships/slide" Target="/ppt/slides/slide5.xml" Id="Rfd54cb3eb4ec43fb" /><Relationship Type="http://schemas.openxmlformats.org/officeDocument/2006/relationships/slide" Target="/ppt/slides/slide6.xml" Id="Rd1903dd2a8de4303" /><Relationship Type="http://schemas.openxmlformats.org/officeDocument/2006/relationships/slide" Target="/ppt/slides/slide7.xml" Id="R1aad951476e542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d73a039e5e4f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84a11e5f44e09" /><Relationship Type="http://schemas.openxmlformats.org/officeDocument/2006/relationships/theme" Target="/ppt/slideMasters/theme/theme1.xml" Id="R7f68ae91134f4e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284a11e5f44e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1b6602d7f44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5654ce6d84f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e22d1b9dd49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998699c4b49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a47fe99af44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1c9a0a44444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3080a83aa40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HOLLENDERSTIEN 20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HOLLENDERSTIEN 20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HOLLENDERSTIEN 20 AS ble etablert [år] og holder til i Larkollen.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HOLLENDERSTIEN 20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HOLLENDERSTIEN 20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HOLLENDERSTIEN 20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1 132 100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3 386 296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4 592 567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HOLLENDERSTIEN 20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HOLLENDERSTIEN 20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Hollenderstien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1560 Larkollen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magnar.nilsen@mnc-as.no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989 255 444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HOLLENDERSTIEN 20 AS</a:t>
            </a:r>
          </a:p>
        </p:txBody>
      </p:sp>
    </p:spTree>
  </p:cSld>
  <p:clrMapOvr>
    <a:masterClrMapping xmlns:a="http://schemas.openxmlformats.org/drawingml/2006/main"/>
  </p:clrMapOvr>
</p:sld>
</file>