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077a8c4b447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4c5076b6d4451"/>
  </p:sldMasterIdLst>
  <p:sldIdLst>
    <p:sldId xmlns:r="http://schemas.openxmlformats.org/officeDocument/2006/relationships" id="256" r:id="R438e61a962b7437d"/>
    <p:sldId xmlns:r="http://schemas.openxmlformats.org/officeDocument/2006/relationships" id="257" r:id="Ra14bf8d381ea446b"/>
    <p:sldId xmlns:r="http://schemas.openxmlformats.org/officeDocument/2006/relationships" id="258" r:id="R90f0f20916b2447a"/>
    <p:sldId xmlns:r="http://schemas.openxmlformats.org/officeDocument/2006/relationships" id="259" r:id="R439417ff1872418d"/>
    <p:sldId xmlns:r="http://schemas.openxmlformats.org/officeDocument/2006/relationships" id="260" r:id="Rea42dc3e60594bfd"/>
    <p:sldId xmlns:r="http://schemas.openxmlformats.org/officeDocument/2006/relationships" id="261" r:id="R6e1d786c9b324e6e"/>
    <p:sldId xmlns:r="http://schemas.openxmlformats.org/officeDocument/2006/relationships" id="262" r:id="R0a22ce7f858d49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4c5076b6d4451" /><Relationship Type="http://schemas.openxmlformats.org/officeDocument/2006/relationships/slide" Target="/ppt/slides/slide1.xml" Id="R438e61a962b7437d" /><Relationship Type="http://schemas.openxmlformats.org/officeDocument/2006/relationships/slide" Target="/ppt/slides/slide2.xml" Id="Ra14bf8d381ea446b" /><Relationship Type="http://schemas.openxmlformats.org/officeDocument/2006/relationships/slide" Target="/ppt/slides/slide3.xml" Id="R90f0f20916b2447a" /><Relationship Type="http://schemas.openxmlformats.org/officeDocument/2006/relationships/slide" Target="/ppt/slides/slide4.xml" Id="R439417ff1872418d" /><Relationship Type="http://schemas.openxmlformats.org/officeDocument/2006/relationships/slide" Target="/ppt/slides/slide5.xml" Id="Rea42dc3e60594bfd" /><Relationship Type="http://schemas.openxmlformats.org/officeDocument/2006/relationships/slide" Target="/ppt/slides/slide6.xml" Id="R6e1d786c9b324e6e" /><Relationship Type="http://schemas.openxmlformats.org/officeDocument/2006/relationships/slide" Target="/ppt/slides/slide7.xml" Id="R0a22ce7f858d49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0158f950e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922031de64dac" /><Relationship Type="http://schemas.openxmlformats.org/officeDocument/2006/relationships/theme" Target="/ppt/slideMasters/theme/theme1.xml" Id="R8449b25a758e46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922031de64d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73e5a79d1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9f89aa8ac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400caee61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d60657c7d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9c89ed4e94b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d50612234f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6891bae61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